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4"/>
    <p:sldMasterId id="2147484829" r:id="rId5"/>
    <p:sldMasterId id="2147484842" r:id="rId6"/>
    <p:sldMasterId id="2147484849" r:id="rId7"/>
    <p:sldMasterId id="2147484860" r:id="rId8"/>
    <p:sldMasterId id="2147484867" r:id="rId9"/>
  </p:sldMasterIdLst>
  <p:notesMasterIdLst>
    <p:notesMasterId r:id="rId19"/>
  </p:notesMasterIdLst>
  <p:handoutMasterIdLst>
    <p:handoutMasterId r:id="rId20"/>
  </p:handoutMasterIdLst>
  <p:sldIdLst>
    <p:sldId id="420" r:id="rId10"/>
    <p:sldId id="421" r:id="rId11"/>
    <p:sldId id="422" r:id="rId12"/>
    <p:sldId id="423" r:id="rId13"/>
    <p:sldId id="424" r:id="rId14"/>
    <p:sldId id="425" r:id="rId15"/>
    <p:sldId id="426" r:id="rId16"/>
    <p:sldId id="429" r:id="rId17"/>
    <p:sldId id="315" r:id="rId18"/>
  </p:sldIdLst>
  <p:sldSz cx="12192000" cy="6858000"/>
  <p:notesSz cx="7010400" cy="9223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65693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26642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4875915"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569" userDrawn="1">
          <p15:clr>
            <a:srgbClr val="A4A3A4"/>
          </p15:clr>
        </p15:guide>
        <p15:guide id="2" orient="horz" pos="864" userDrawn="1">
          <p15:clr>
            <a:srgbClr val="A4A3A4"/>
          </p15:clr>
        </p15:guide>
        <p15:guide id="3" orient="horz" pos="4146" userDrawn="1">
          <p15:clr>
            <a:srgbClr val="A4A3A4"/>
          </p15:clr>
        </p15:guide>
        <p15:guide id="4" orient="horz" pos="2064" userDrawn="1">
          <p15:clr>
            <a:srgbClr val="A4A3A4"/>
          </p15:clr>
        </p15:guide>
        <p15:guide id="5" pos="704" userDrawn="1">
          <p15:clr>
            <a:srgbClr val="A4A3A4"/>
          </p15:clr>
        </p15:guide>
        <p15:guide id="6" pos="448" userDrawn="1">
          <p15:clr>
            <a:srgbClr val="A4A3A4"/>
          </p15:clr>
        </p15:guide>
        <p15:guide id="8" pos="3840" userDrawn="1">
          <p15:clr>
            <a:srgbClr val="A4A3A4"/>
          </p15:clr>
        </p15:guide>
        <p15:guide id="9" pos="7397" userDrawn="1">
          <p15:clr>
            <a:srgbClr val="A4A3A4"/>
          </p15:clr>
        </p15:guide>
        <p15:guide id="10" pos="7261" userDrawn="1">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Grant" initials="LG" lastIdx="1" clrIdx="0">
    <p:extLst>
      <p:ext uri="{19B8F6BF-5375-455C-9EA6-DF929625EA0E}">
        <p15:presenceInfo xmlns:p15="http://schemas.microsoft.com/office/powerpoint/2012/main" userId="S::lgrant@medthinkscicom.com::b1b3dc1a-5003-495d-9fd8-e7328d00d472" providerId="AD"/>
      </p:ext>
    </p:extLst>
  </p:cmAuthor>
  <p:cmAuthor id="2" name="Sherri Damlo" initials="SD" lastIdx="2" clrIdx="1">
    <p:extLst>
      <p:ext uri="{19B8F6BF-5375-455C-9EA6-DF929625EA0E}">
        <p15:presenceInfo xmlns:p15="http://schemas.microsoft.com/office/powerpoint/2012/main" userId="Sherri Dam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D49"/>
    <a:srgbClr val="D0D3D4"/>
    <a:srgbClr val="D0D3D3"/>
    <a:srgbClr val="008790"/>
    <a:srgbClr val="FFFF37"/>
    <a:srgbClr val="990099"/>
    <a:srgbClr val="FF3399"/>
    <a:srgbClr val="94FA38"/>
    <a:srgbClr val="E31836"/>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196" autoAdjust="0"/>
  </p:normalViewPr>
  <p:slideViewPr>
    <p:cSldViewPr showGuides="1">
      <p:cViewPr varScale="1">
        <p:scale>
          <a:sx n="67" d="100"/>
          <a:sy n="67" d="100"/>
        </p:scale>
        <p:origin x="858" y="48"/>
      </p:cViewPr>
      <p:guideLst>
        <p:guide orient="horz" pos="569"/>
        <p:guide orient="horz" pos="864"/>
        <p:guide orient="horz" pos="4146"/>
        <p:guide orient="horz" pos="2064"/>
        <p:guide pos="704"/>
        <p:guide pos="448"/>
        <p:guide pos="3840"/>
        <p:guide pos="7397"/>
        <p:guide pos="7261"/>
      </p:guideLst>
    </p:cSldViewPr>
  </p:slideViewPr>
  <p:outlineViewPr>
    <p:cViewPr>
      <p:scale>
        <a:sx n="33" d="100"/>
        <a:sy n="33" d="100"/>
      </p:scale>
      <p:origin x="0" y="-846"/>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2" d="100"/>
          <a:sy n="62" d="100"/>
        </p:scale>
        <p:origin x="3005" y="43"/>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31A79A-A19B-4497-A1AB-45435BE30F6C}"/>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EC229F7F-D297-4559-9851-400D21AD0DA5}"/>
              </a:ext>
            </a:extLst>
          </p:cNvPr>
          <p:cNvSpPr>
            <a:spLocks noGrp="1"/>
          </p:cNvSpPr>
          <p:nvPr>
            <p:ph type="dt" sz="quarter"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mn-lt"/>
                <a:cs typeface="+mn-cs"/>
              </a:defRPr>
            </a:lvl1pPr>
          </a:lstStyle>
          <a:p>
            <a:pPr>
              <a:defRPr/>
            </a:pPr>
            <a:fld id="{BBD0F9B0-F04C-4D5C-950C-995DD2BA0776}" type="datetimeFigureOut">
              <a:rPr lang="en-US"/>
              <a:pPr>
                <a:defRPr/>
              </a:pPr>
              <a:t>11/19/2019</a:t>
            </a:fld>
            <a:endParaRPr lang="en-US"/>
          </a:p>
        </p:txBody>
      </p:sp>
      <p:sp>
        <p:nvSpPr>
          <p:cNvPr id="4" name="Footer Placeholder 3">
            <a:extLst>
              <a:ext uri="{FF2B5EF4-FFF2-40B4-BE49-F238E27FC236}">
                <a16:creationId xmlns:a16="http://schemas.microsoft.com/office/drawing/2014/main" id="{41CF66F7-6445-4994-A978-280AA2F5DC17}"/>
              </a:ext>
            </a:extLst>
          </p:cNvPr>
          <p:cNvSpPr>
            <a:spLocks noGrp="1"/>
          </p:cNvSpPr>
          <p:nvPr>
            <p:ph type="ftr" sz="quarter" idx="2"/>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7FB4E08A-A95E-4B9B-BA0B-A4099E824A08}"/>
              </a:ext>
            </a:extLst>
          </p:cNvPr>
          <p:cNvSpPr>
            <a:spLocks noGrp="1"/>
          </p:cNvSpPr>
          <p:nvPr>
            <p:ph type="sldNum" sz="quarter" idx="3"/>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E8E1CDC-42C3-4508-9AA6-95C211B64E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4C4F1-14A5-4BAA-BC5E-CA30B8BFDD18}"/>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a:p>
        </p:txBody>
      </p:sp>
      <p:sp>
        <p:nvSpPr>
          <p:cNvPr id="3" name="Date Placeholder 2">
            <a:extLst>
              <a:ext uri="{FF2B5EF4-FFF2-40B4-BE49-F238E27FC236}">
                <a16:creationId xmlns:a16="http://schemas.microsoft.com/office/drawing/2014/main" id="{474079F7-1904-42E8-B75F-B71E6E30CFC8}"/>
              </a:ext>
            </a:extLst>
          </p:cNvPr>
          <p:cNvSpPr>
            <a:spLocks noGrp="1"/>
          </p:cNvSpPr>
          <p:nvPr>
            <p:ph type="dt"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fld id="{183F36F6-6F2E-482F-9FD3-CDE709AF1C49}" type="datetimeFigureOut">
              <a:rPr lang="en-GB"/>
              <a:pPr>
                <a:defRPr/>
              </a:pPr>
              <a:t>19/11/2019</a:t>
            </a:fld>
            <a:endParaRPr lang="en-GB"/>
          </a:p>
        </p:txBody>
      </p:sp>
      <p:sp>
        <p:nvSpPr>
          <p:cNvPr id="4" name="Slide Image Placeholder 3">
            <a:extLst>
              <a:ext uri="{FF2B5EF4-FFF2-40B4-BE49-F238E27FC236}">
                <a16:creationId xmlns:a16="http://schemas.microsoft.com/office/drawing/2014/main" id="{EC1B771D-C361-457D-843E-212FB9972A93}"/>
              </a:ext>
            </a:extLst>
          </p:cNvPr>
          <p:cNvSpPr>
            <a:spLocks noGrp="1" noRot="1" noChangeAspect="1"/>
          </p:cNvSpPr>
          <p:nvPr>
            <p:ph type="sldImg" idx="2"/>
          </p:nvPr>
        </p:nvSpPr>
        <p:spPr>
          <a:xfrm>
            <a:off x="431800" y="692150"/>
            <a:ext cx="6146800" cy="3459163"/>
          </a:xfrm>
          <a:prstGeom prst="rect">
            <a:avLst/>
          </a:prstGeom>
          <a:noFill/>
          <a:ln w="12700">
            <a:solidFill>
              <a:prstClr val="black"/>
            </a:solidFill>
          </a:ln>
        </p:spPr>
        <p:txBody>
          <a:bodyPr vert="horz" lIns="92757" tIns="46378" rIns="92757" bIns="46378" rtlCol="0" anchor="ctr"/>
          <a:lstStyle/>
          <a:p>
            <a:pPr lvl="0"/>
            <a:endParaRPr lang="en-GB" noProof="0"/>
          </a:p>
        </p:txBody>
      </p:sp>
      <p:sp>
        <p:nvSpPr>
          <p:cNvPr id="5" name="Notes Placeholder 4">
            <a:extLst>
              <a:ext uri="{FF2B5EF4-FFF2-40B4-BE49-F238E27FC236}">
                <a16:creationId xmlns:a16="http://schemas.microsoft.com/office/drawing/2014/main" id="{BBDF5E70-B768-41BD-9A1C-CD165C55B31C}"/>
              </a:ext>
            </a:extLst>
          </p:cNvPr>
          <p:cNvSpPr>
            <a:spLocks noGrp="1"/>
          </p:cNvSpPr>
          <p:nvPr>
            <p:ph type="body" sz="quarter" idx="3"/>
          </p:nvPr>
        </p:nvSpPr>
        <p:spPr>
          <a:xfrm>
            <a:off x="701675" y="4381500"/>
            <a:ext cx="5607050" cy="4149725"/>
          </a:xfrm>
          <a:prstGeom prst="rect">
            <a:avLst/>
          </a:prstGeom>
        </p:spPr>
        <p:txBody>
          <a:bodyPr vert="horz" lIns="92757" tIns="46378" rIns="92757" bIns="463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a:extLst>
              <a:ext uri="{FF2B5EF4-FFF2-40B4-BE49-F238E27FC236}">
                <a16:creationId xmlns:a16="http://schemas.microsoft.com/office/drawing/2014/main" id="{2BA43E5A-91B4-4C16-8A27-60EC9F304CDB}"/>
              </a:ext>
            </a:extLst>
          </p:cNvPr>
          <p:cNvSpPr>
            <a:spLocks noGrp="1"/>
          </p:cNvSpPr>
          <p:nvPr>
            <p:ph type="ftr" sz="quarter" idx="4"/>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a:p>
        </p:txBody>
      </p:sp>
      <p:sp>
        <p:nvSpPr>
          <p:cNvPr id="7" name="Slide Number Placeholder 6">
            <a:extLst>
              <a:ext uri="{FF2B5EF4-FFF2-40B4-BE49-F238E27FC236}">
                <a16:creationId xmlns:a16="http://schemas.microsoft.com/office/drawing/2014/main" id="{BCB8025D-6E27-41ED-B373-A7A42A879AF1}"/>
              </a:ext>
            </a:extLst>
          </p:cNvPr>
          <p:cNvSpPr>
            <a:spLocks noGrp="1"/>
          </p:cNvSpPr>
          <p:nvPr>
            <p:ph type="sldNum" sz="quarter" idx="5"/>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vl1pPr>
          </a:lstStyle>
          <a:p>
            <a:pPr>
              <a:defRPr/>
            </a:pPr>
            <a:fld id="{BD9CD696-6686-42F5-9E42-8DCDB034590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sz="1600" kern="1200">
        <a:solidFill>
          <a:schemeClr val="tx1"/>
        </a:solidFill>
        <a:latin typeface="+mn-lt"/>
        <a:ea typeface="+mn-ea"/>
        <a:cs typeface="+mn-cs"/>
      </a:defRPr>
    </a:lvl6pPr>
    <a:lvl7pPr marL="3656937" algn="l" defTabSz="1218979" rtl="0" eaLnBrk="1" latinLnBrk="0" hangingPunct="1">
      <a:defRPr sz="1600" kern="1200">
        <a:solidFill>
          <a:schemeClr val="tx1"/>
        </a:solidFill>
        <a:latin typeface="+mn-lt"/>
        <a:ea typeface="+mn-ea"/>
        <a:cs typeface="+mn-cs"/>
      </a:defRPr>
    </a:lvl7pPr>
    <a:lvl8pPr marL="4266427" algn="l" defTabSz="1218979" rtl="0" eaLnBrk="1" latinLnBrk="0" hangingPunct="1">
      <a:defRPr sz="1600" kern="1200">
        <a:solidFill>
          <a:schemeClr val="tx1"/>
        </a:solidFill>
        <a:latin typeface="+mn-lt"/>
        <a:ea typeface="+mn-ea"/>
        <a:cs typeface="+mn-cs"/>
      </a:defRPr>
    </a:lvl8pPr>
    <a:lvl9pPr marL="4875915" algn="l" defTabSz="1218979"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975990F-AA55-4A9E-AAEE-08548034C6F5}"/>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88BB46D-35C7-4178-83A9-61A6DB2BA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5AF03868-4668-4DC8-A7BC-9C430F36A8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878610C-E94C-481B-83EC-8F434D19AEBD}" type="slidenum">
              <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chemeClr val="accent5"/>
        </a:solidFill>
        <a:effectLst/>
      </p:bgPr>
    </p:bg>
    <p:spTree>
      <p:nvGrpSpPr>
        <p:cNvPr id="1" name=""/>
        <p:cNvGrpSpPr/>
        <p:nvPr/>
      </p:nvGrpSpPr>
      <p:grpSpPr>
        <a:xfrm>
          <a:off x="0" y="0"/>
          <a:ext cx="0" cy="0"/>
          <a:chOff x="0" y="0"/>
          <a:chExt cx="0" cy="0"/>
        </a:xfrm>
      </p:grpSpPr>
      <p:sp>
        <p:nvSpPr>
          <p:cNvPr id="4" name="Text Placeholder 19"/>
          <p:cNvSpPr>
            <a:spLocks noGrp="1"/>
          </p:cNvSpPr>
          <p:nvPr>
            <p:ph type="body" sz="quarter" idx="11" hasCustomPrompt="1"/>
          </p:nvPr>
        </p:nvSpPr>
        <p:spPr>
          <a:xfrm>
            <a:off x="1101430" y="4551964"/>
            <a:ext cx="8631936" cy="859536"/>
          </a:xfrm>
        </p:spPr>
        <p:txBody>
          <a:bodyPr/>
          <a:lstStyle>
            <a:lvl1pPr marL="0" indent="0">
              <a:buNone/>
              <a:defRPr sz="1150" i="1">
                <a:solidFill>
                  <a:schemeClr val="accent2"/>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hasCustomPrompt="1"/>
          </p:nvPr>
        </p:nvSpPr>
        <p:spPr>
          <a:xfrm>
            <a:off x="1101430" y="1378448"/>
            <a:ext cx="8636000" cy="1954213"/>
          </a:xfrm>
          <a:prstGeom prst="rect">
            <a:avLst/>
          </a:prstGeom>
        </p:spPr>
        <p:txBody>
          <a:bodyPr anchor="t">
            <a:normAutofit/>
          </a:bodyPr>
          <a:lstStyle>
            <a:lvl1pPr algn="l">
              <a:lnSpc>
                <a:spcPct val="95000"/>
              </a:lnSpc>
              <a:defRPr sz="4800">
                <a:solidFill>
                  <a:schemeClr val="accent2"/>
                </a:solidFill>
                <a:effectLst/>
                <a:latin typeface="+mj-lt"/>
                <a:cs typeface="Arial"/>
              </a:defRPr>
            </a:lvl1pPr>
          </a:lstStyle>
          <a:p>
            <a:r>
              <a:rPr lang="en-US" dirty="0"/>
              <a:t>Click to Edit Master Title Style</a:t>
            </a:r>
          </a:p>
        </p:txBody>
      </p:sp>
      <p:sp>
        <p:nvSpPr>
          <p:cNvPr id="6" name="Subtitle 2"/>
          <p:cNvSpPr>
            <a:spLocks noGrp="1"/>
          </p:cNvSpPr>
          <p:nvPr>
            <p:ph type="subTitle" idx="1" hasCustomPrompt="1"/>
          </p:nvPr>
        </p:nvSpPr>
        <p:spPr>
          <a:xfrm>
            <a:off x="1101430" y="3625372"/>
            <a:ext cx="8631936" cy="908304"/>
          </a:xfrm>
          <a:prstGeom prst="rect">
            <a:avLst/>
          </a:prstGeom>
        </p:spPr>
        <p:txBody>
          <a:bodyPr>
            <a:normAutofit/>
          </a:bodyPr>
          <a:lstStyle>
            <a:lvl1pPr marL="0" indent="0" algn="l">
              <a:buNone/>
              <a:defRPr sz="1500" b="1" i="0">
                <a:solidFill>
                  <a:schemeClr val="accent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8420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93" userDrawn="1">
          <p15:clr>
            <a:srgbClr val="FBAE40"/>
          </p15:clr>
        </p15:guide>
        <p15:guide id="4" pos="561" userDrawn="1">
          <p15:clr>
            <a:srgbClr val="FBAE40"/>
          </p15:clr>
        </p15:guide>
        <p15:guide id="5" orient="horz" pos="4032" userDrawn="1">
          <p15:clr>
            <a:srgbClr val="FBAE40"/>
          </p15:clr>
        </p15:guide>
        <p15:guide id="6" orient="horz" pos="4159" userDrawn="1">
          <p15:clr>
            <a:srgbClr val="FBAE40"/>
          </p15:clr>
        </p15:guide>
        <p15:guide id="7" orient="horz" pos="93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5" name="Rectangle 2">
            <a:extLst>
              <a:ext uri="{FF2B5EF4-FFF2-40B4-BE49-F238E27FC236}">
                <a16:creationId xmlns:a16="http://schemas.microsoft.com/office/drawing/2014/main" id="{999A2E9C-1C03-427F-9B0F-714F67A738CE}"/>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Tree>
    <p:extLst>
      <p:ext uri="{BB962C8B-B14F-4D97-AF65-F5344CB8AC3E}">
        <p14:creationId xmlns:p14="http://schemas.microsoft.com/office/powerpoint/2010/main" val="369587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_Content 2 Column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341820"/>
            <a:ext cx="5384800" cy="438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sp>
        <p:nvSpPr>
          <p:cNvPr id="11" name="Rectangle 3"/>
          <p:cNvSpPr>
            <a:spLocks noGrp="1" noChangeArrowheads="1"/>
          </p:cNvSpPr>
          <p:nvPr>
            <p:ph idx="1"/>
          </p:nvPr>
        </p:nvSpPr>
        <p:spPr bwMode="auto">
          <a:xfrm>
            <a:off x="711201" y="1350964"/>
            <a:ext cx="5384800" cy="437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8" name="Rectangle 2">
            <a:extLst>
              <a:ext uri="{FF2B5EF4-FFF2-40B4-BE49-F238E27FC236}">
                <a16:creationId xmlns:a16="http://schemas.microsoft.com/office/drawing/2014/main" id="{D858B5B0-AA36-4F59-94DC-3FDB41691940}"/>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Tree>
    <p:extLst>
      <p:ext uri="{BB962C8B-B14F-4D97-AF65-F5344CB8AC3E}">
        <p14:creationId xmlns:p14="http://schemas.microsoft.com/office/powerpoint/2010/main" val="3698033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_Content 2 Columns with head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783080"/>
            <a:ext cx="5384800"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sp>
        <p:nvSpPr>
          <p:cNvPr id="11" name="Rectangle 3"/>
          <p:cNvSpPr>
            <a:spLocks noGrp="1" noChangeArrowheads="1"/>
          </p:cNvSpPr>
          <p:nvPr>
            <p:ph idx="1"/>
          </p:nvPr>
        </p:nvSpPr>
        <p:spPr bwMode="auto">
          <a:xfrm>
            <a:off x="711201" y="1783080"/>
            <a:ext cx="5384798"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8" name="Text Placeholder 2">
            <a:extLst>
              <a:ext uri="{FF2B5EF4-FFF2-40B4-BE49-F238E27FC236}">
                <a16:creationId xmlns:a16="http://schemas.microsoft.com/office/drawing/2014/main" id="{07245587-433B-4369-BF10-2F4987B1F1E1}"/>
              </a:ext>
            </a:extLst>
          </p:cNvPr>
          <p:cNvSpPr>
            <a:spLocks noGrp="1"/>
          </p:cNvSpPr>
          <p:nvPr>
            <p:ph type="body" sz="quarter" idx="17"/>
          </p:nvPr>
        </p:nvSpPr>
        <p:spPr>
          <a:xfrm>
            <a:off x="711200" y="1371600"/>
            <a:ext cx="5384799" cy="381000"/>
          </a:xfrm>
        </p:spPr>
        <p:txBody>
          <a:bodyPr/>
          <a:lstStyle>
            <a:lvl1pPr marL="0" indent="0">
              <a:buNone/>
              <a:defRPr b="0">
                <a:solidFill>
                  <a:schemeClr val="tx1"/>
                </a:solidFill>
              </a:defRPr>
            </a:lvl1pPr>
          </a:lstStyle>
          <a:p>
            <a:pPr lvl="0"/>
            <a:r>
              <a:rPr lang="en-US"/>
              <a:t>Click to edit Master text styles</a:t>
            </a:r>
          </a:p>
        </p:txBody>
      </p:sp>
      <p:sp>
        <p:nvSpPr>
          <p:cNvPr id="9" name="Text Placeholder 2">
            <a:extLst>
              <a:ext uri="{FF2B5EF4-FFF2-40B4-BE49-F238E27FC236}">
                <a16:creationId xmlns:a16="http://schemas.microsoft.com/office/drawing/2014/main" id="{B33319C2-39F1-4EB2-A346-E3025727F845}"/>
              </a:ext>
            </a:extLst>
          </p:cNvPr>
          <p:cNvSpPr>
            <a:spLocks noGrp="1"/>
          </p:cNvSpPr>
          <p:nvPr>
            <p:ph type="body" sz="quarter" idx="22"/>
          </p:nvPr>
        </p:nvSpPr>
        <p:spPr>
          <a:xfrm>
            <a:off x="6469888" y="1371600"/>
            <a:ext cx="5384799" cy="381000"/>
          </a:xfrm>
        </p:spPr>
        <p:txBody>
          <a:bodyPr/>
          <a:lstStyle>
            <a:lvl1pPr marL="0" indent="0">
              <a:buNone/>
              <a:defRPr b="0">
                <a:solidFill>
                  <a:schemeClr val="tx1"/>
                </a:solidFill>
              </a:defRPr>
            </a:lvl1pPr>
          </a:lstStyle>
          <a:p>
            <a:pPr lvl="0"/>
            <a:r>
              <a:rPr lang="en-US"/>
              <a:t>Click to edit Master text styles</a:t>
            </a:r>
          </a:p>
        </p:txBody>
      </p:sp>
      <p:sp>
        <p:nvSpPr>
          <p:cNvPr id="13" name="Rectangle 2">
            <a:extLst>
              <a:ext uri="{FF2B5EF4-FFF2-40B4-BE49-F238E27FC236}">
                <a16:creationId xmlns:a16="http://schemas.microsoft.com/office/drawing/2014/main" id="{6DBF9288-11FB-4CAD-85DF-1DB1DD1DF5A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Tree>
    <p:extLst>
      <p:ext uri="{BB962C8B-B14F-4D97-AF65-F5344CB8AC3E}">
        <p14:creationId xmlns:p14="http://schemas.microsoft.com/office/powerpoint/2010/main" val="17990700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rgbClr val="D0D3D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101430" y="1378448"/>
            <a:ext cx="8631936" cy="1954213"/>
          </a:xfrm>
          <a:prstGeom prst="rect">
            <a:avLst/>
          </a:prstGeom>
        </p:spPr>
        <p:txBody>
          <a:bodyPr anchor="t">
            <a:normAutofit/>
          </a:bodyPr>
          <a:lstStyle>
            <a:lvl1pPr algn="l">
              <a:defRPr sz="40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101430" y="3625372"/>
            <a:ext cx="8631936" cy="908304"/>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101430" y="4551964"/>
            <a:ext cx="8631936" cy="859536"/>
          </a:xfrm>
        </p:spPr>
        <p:txBody>
          <a:bodyPr/>
          <a:lstStyle>
            <a:lvl1pPr marL="0" indent="0">
              <a:buNone/>
              <a:defRPr sz="115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Tree>
    <p:extLst>
      <p:ext uri="{BB962C8B-B14F-4D97-AF65-F5344CB8AC3E}">
        <p14:creationId xmlns:p14="http://schemas.microsoft.com/office/powerpoint/2010/main" val="34705502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rgbClr val="D0D3D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000" b="1">
                <a:solidFill>
                  <a:schemeClr val="tx1"/>
                </a:solidFill>
                <a:effectLst/>
                <a:latin typeface="+mj-lt"/>
                <a:cs typeface="Arial"/>
              </a:defRPr>
            </a:lvl1pPr>
          </a:lstStyle>
          <a:p>
            <a:r>
              <a:rPr lang="en-US" dirty="0"/>
              <a:t>Click to Edit Master Title Style</a:t>
            </a:r>
          </a:p>
        </p:txBody>
      </p:sp>
    </p:spTree>
    <p:extLst>
      <p:ext uri="{BB962C8B-B14F-4D97-AF65-F5344CB8AC3E}">
        <p14:creationId xmlns:p14="http://schemas.microsoft.com/office/powerpoint/2010/main" val="3495303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8" name="Rectangle 2">
            <a:extLst>
              <a:ext uri="{FF2B5EF4-FFF2-40B4-BE49-F238E27FC236}">
                <a16:creationId xmlns:a16="http://schemas.microsoft.com/office/drawing/2014/main" id="{B269CE4D-2347-44B5-ABE1-5082EFF06F2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
        <p:nvSpPr>
          <p:cNvPr id="9" name="Text Placeholder 2">
            <a:extLst>
              <a:ext uri="{FF2B5EF4-FFF2-40B4-BE49-F238E27FC236}">
                <a16:creationId xmlns:a16="http://schemas.microsoft.com/office/drawing/2014/main" id="{F6A834DD-6116-4B73-BBE9-851C2D5E28BF}"/>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29318780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5" name="Rectangle 2">
            <a:extLst>
              <a:ext uri="{FF2B5EF4-FFF2-40B4-BE49-F238E27FC236}">
                <a16:creationId xmlns:a16="http://schemas.microsoft.com/office/drawing/2014/main" id="{999A2E9C-1C03-427F-9B0F-714F67A738CE}"/>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Tree>
    <p:extLst>
      <p:ext uri="{BB962C8B-B14F-4D97-AF65-F5344CB8AC3E}">
        <p14:creationId xmlns:p14="http://schemas.microsoft.com/office/powerpoint/2010/main" val="4004335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_Content 2 Column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341820"/>
            <a:ext cx="5384800" cy="438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sp>
        <p:nvSpPr>
          <p:cNvPr id="11" name="Rectangle 3"/>
          <p:cNvSpPr>
            <a:spLocks noGrp="1" noChangeArrowheads="1"/>
          </p:cNvSpPr>
          <p:nvPr>
            <p:ph idx="1"/>
          </p:nvPr>
        </p:nvSpPr>
        <p:spPr bwMode="auto">
          <a:xfrm>
            <a:off x="711201" y="1350964"/>
            <a:ext cx="5384800" cy="437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8" name="Rectangle 2">
            <a:extLst>
              <a:ext uri="{FF2B5EF4-FFF2-40B4-BE49-F238E27FC236}">
                <a16:creationId xmlns:a16="http://schemas.microsoft.com/office/drawing/2014/main" id="{D858B5B0-AA36-4F59-94DC-3FDB41691940}"/>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Tree>
    <p:extLst>
      <p:ext uri="{BB962C8B-B14F-4D97-AF65-F5344CB8AC3E}">
        <p14:creationId xmlns:p14="http://schemas.microsoft.com/office/powerpoint/2010/main" val="11754097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_Content 2 Columns with heads">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672622E9-B50D-4DD4-BEBE-8BF8C87BBD65}"/>
              </a:ext>
            </a:extLst>
          </p:cNvPr>
          <p:cNvSpPr>
            <a:spLocks noGrp="1" noChangeArrowheads="1"/>
          </p:cNvSpPr>
          <p:nvPr>
            <p:ph idx="21"/>
          </p:nvPr>
        </p:nvSpPr>
        <p:spPr bwMode="auto">
          <a:xfrm>
            <a:off x="6469887" y="1783080"/>
            <a:ext cx="5384800"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sp>
        <p:nvSpPr>
          <p:cNvPr id="11" name="Rectangle 3"/>
          <p:cNvSpPr>
            <a:spLocks noGrp="1" noChangeArrowheads="1"/>
          </p:cNvSpPr>
          <p:nvPr>
            <p:ph idx="1"/>
          </p:nvPr>
        </p:nvSpPr>
        <p:spPr bwMode="auto">
          <a:xfrm>
            <a:off x="711201" y="1783080"/>
            <a:ext cx="5384798" cy="39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8" name="Text Placeholder 2">
            <a:extLst>
              <a:ext uri="{FF2B5EF4-FFF2-40B4-BE49-F238E27FC236}">
                <a16:creationId xmlns:a16="http://schemas.microsoft.com/office/drawing/2014/main" id="{07245587-433B-4369-BF10-2F4987B1F1E1}"/>
              </a:ext>
            </a:extLst>
          </p:cNvPr>
          <p:cNvSpPr>
            <a:spLocks noGrp="1"/>
          </p:cNvSpPr>
          <p:nvPr>
            <p:ph type="body" sz="quarter" idx="17"/>
          </p:nvPr>
        </p:nvSpPr>
        <p:spPr>
          <a:xfrm>
            <a:off x="711200" y="1371600"/>
            <a:ext cx="5384799" cy="381000"/>
          </a:xfrm>
        </p:spPr>
        <p:txBody>
          <a:bodyPr/>
          <a:lstStyle>
            <a:lvl1pPr marL="0" indent="0">
              <a:buNone/>
              <a:defRPr b="0">
                <a:solidFill>
                  <a:schemeClr val="tx1"/>
                </a:solidFill>
              </a:defRPr>
            </a:lvl1pPr>
          </a:lstStyle>
          <a:p>
            <a:pPr lvl="0"/>
            <a:r>
              <a:rPr lang="en-US"/>
              <a:t>Click to edit Master text styles</a:t>
            </a:r>
          </a:p>
        </p:txBody>
      </p:sp>
      <p:sp>
        <p:nvSpPr>
          <p:cNvPr id="9" name="Text Placeholder 2">
            <a:extLst>
              <a:ext uri="{FF2B5EF4-FFF2-40B4-BE49-F238E27FC236}">
                <a16:creationId xmlns:a16="http://schemas.microsoft.com/office/drawing/2014/main" id="{B33319C2-39F1-4EB2-A346-E3025727F845}"/>
              </a:ext>
            </a:extLst>
          </p:cNvPr>
          <p:cNvSpPr>
            <a:spLocks noGrp="1"/>
          </p:cNvSpPr>
          <p:nvPr>
            <p:ph type="body" sz="quarter" idx="22"/>
          </p:nvPr>
        </p:nvSpPr>
        <p:spPr>
          <a:xfrm>
            <a:off x="6469888" y="1371600"/>
            <a:ext cx="5384799" cy="381000"/>
          </a:xfrm>
        </p:spPr>
        <p:txBody>
          <a:bodyPr/>
          <a:lstStyle>
            <a:lvl1pPr marL="0" indent="0">
              <a:buNone/>
              <a:defRPr b="0">
                <a:solidFill>
                  <a:schemeClr val="tx1"/>
                </a:solidFill>
              </a:defRPr>
            </a:lvl1pPr>
          </a:lstStyle>
          <a:p>
            <a:pPr lvl="0"/>
            <a:r>
              <a:rPr lang="en-US"/>
              <a:t>Click to edit Master text styles</a:t>
            </a:r>
          </a:p>
        </p:txBody>
      </p:sp>
      <p:sp>
        <p:nvSpPr>
          <p:cNvPr id="13" name="Rectangle 2">
            <a:extLst>
              <a:ext uri="{FF2B5EF4-FFF2-40B4-BE49-F238E27FC236}">
                <a16:creationId xmlns:a16="http://schemas.microsoft.com/office/drawing/2014/main" id="{6DBF9288-11FB-4CAD-85DF-1DB1DD1DF5A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Tree>
    <p:extLst>
      <p:ext uri="{BB962C8B-B14F-4D97-AF65-F5344CB8AC3E}">
        <p14:creationId xmlns:p14="http://schemas.microsoft.com/office/powerpoint/2010/main" val="1089395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chemeClr val="accent5"/>
        </a:solidFill>
        <a:effectLst/>
      </p:bgPr>
    </p:bg>
    <p:spTree>
      <p:nvGrpSpPr>
        <p:cNvPr id="1" name=""/>
        <p:cNvGrpSpPr/>
        <p:nvPr/>
      </p:nvGrpSpPr>
      <p:grpSpPr>
        <a:xfrm>
          <a:off x="0" y="0"/>
          <a:ext cx="0" cy="0"/>
          <a:chOff x="0" y="0"/>
          <a:chExt cx="0" cy="0"/>
        </a:xfrm>
      </p:grpSpPr>
      <p:sp>
        <p:nvSpPr>
          <p:cNvPr id="4" name="Text Placeholder 19"/>
          <p:cNvSpPr>
            <a:spLocks noGrp="1"/>
          </p:cNvSpPr>
          <p:nvPr>
            <p:ph type="body" sz="quarter" idx="11"/>
          </p:nvPr>
        </p:nvSpPr>
        <p:spPr>
          <a:xfrm>
            <a:off x="1136756" y="4551964"/>
            <a:ext cx="8631936" cy="859536"/>
          </a:xfrm>
        </p:spPr>
        <p:txBody>
          <a:bodyPr/>
          <a:lstStyle>
            <a:lvl1pPr marL="0" indent="0">
              <a:buNone/>
              <a:defRPr sz="1150" i="1">
                <a:solidFill>
                  <a:schemeClr val="accent2"/>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01430" y="1378448"/>
            <a:ext cx="8636000" cy="1954213"/>
          </a:xfrm>
          <a:prstGeom prst="rect">
            <a:avLst/>
          </a:prstGeom>
        </p:spPr>
        <p:txBody>
          <a:bodyPr anchor="t">
            <a:normAutofit/>
          </a:bodyPr>
          <a:lstStyle>
            <a:lvl1pPr algn="l">
              <a:lnSpc>
                <a:spcPct val="95000"/>
              </a:lnSpc>
              <a:defRPr sz="4800">
                <a:solidFill>
                  <a:schemeClr val="accent2"/>
                </a:solidFill>
                <a:effectLst/>
                <a:latin typeface="+mj-lt"/>
                <a:cs typeface="Arial"/>
              </a:defRPr>
            </a:lvl1pPr>
          </a:lstStyle>
          <a:p>
            <a:r>
              <a:rPr lang="en-US" dirty="0"/>
              <a:t>Click to edit Master title style</a:t>
            </a:r>
          </a:p>
        </p:txBody>
      </p:sp>
      <p:sp>
        <p:nvSpPr>
          <p:cNvPr id="6" name="Subtitle 2"/>
          <p:cNvSpPr>
            <a:spLocks noGrp="1"/>
          </p:cNvSpPr>
          <p:nvPr>
            <p:ph type="subTitle" idx="1"/>
          </p:nvPr>
        </p:nvSpPr>
        <p:spPr>
          <a:xfrm>
            <a:off x="1136756" y="3625372"/>
            <a:ext cx="8631936" cy="908304"/>
          </a:xfrm>
          <a:prstGeom prst="rect">
            <a:avLst/>
          </a:prstGeom>
        </p:spPr>
        <p:txBody>
          <a:bodyPr>
            <a:normAutofit/>
          </a:bodyPr>
          <a:lstStyle>
            <a:lvl1pPr marL="0" indent="0" algn="l">
              <a:buNone/>
              <a:defRPr sz="1500" b="1" i="0">
                <a:solidFill>
                  <a:schemeClr val="accent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294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1219200" y="3093106"/>
            <a:ext cx="9448800" cy="2469494"/>
          </a:xfrm>
          <a:prstGeom prst="rect">
            <a:avLst/>
          </a:prstGeom>
        </p:spPr>
        <p:txBody>
          <a:bodyPr anchor="t">
            <a:normAutofit/>
          </a:bodyPr>
          <a:lstStyle>
            <a:lvl1pPr algn="l">
              <a:defRPr sz="4000" b="1">
                <a:solidFill>
                  <a:schemeClr val="accent2"/>
                </a:solidFill>
                <a:effectLst/>
                <a:latin typeface="+mj-lt"/>
                <a:cs typeface="Arial"/>
              </a:defRPr>
            </a:lvl1pPr>
          </a:lstStyle>
          <a:p>
            <a:r>
              <a:rPr lang="en-US" dirty="0"/>
              <a:t>Click to Edit Master Title Style</a:t>
            </a:r>
          </a:p>
        </p:txBody>
      </p:sp>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448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1219200" y="3093106"/>
            <a:ext cx="8214102" cy="1954213"/>
          </a:xfrm>
          <a:prstGeom prst="rect">
            <a:avLst/>
          </a:prstGeom>
        </p:spPr>
        <p:txBody>
          <a:bodyPr anchor="t">
            <a:normAutofit/>
          </a:bodyPr>
          <a:lstStyle>
            <a:lvl1pPr algn="l">
              <a:defRPr sz="4000" b="1">
                <a:solidFill>
                  <a:schemeClr val="accent2"/>
                </a:solidFill>
                <a:effectLst/>
                <a:latin typeface="+mj-lt"/>
                <a:cs typeface="Arial"/>
              </a:defRPr>
            </a:lvl1pPr>
          </a:lstStyle>
          <a:p>
            <a:r>
              <a:rPr lang="en-US" dirty="0"/>
              <a:t>Click to edit Master title style</a:t>
            </a:r>
          </a:p>
        </p:txBody>
      </p:sp>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730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0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8445346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83944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61280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375430"/>
          </a:xfrm>
        </p:spPr>
        <p:txBody>
          <a:bodyPr/>
          <a:lstStyle>
            <a:lvl1pPr>
              <a:defRPr sz="1300"/>
            </a:lvl1pPr>
            <a:lvl2pPr>
              <a:defRPr sz="1300"/>
            </a:lvl2pPr>
            <a:lvl3pPr marL="457200" indent="-173038">
              <a:tabLst/>
              <a:defRPr sz="1300"/>
            </a:lvl3pPr>
            <a:lvl4pPr marL="746125" indent="-188913">
              <a:defRPr sz="1300"/>
            </a:lvl4pPr>
            <a:lvl5pPr marL="1035050" indent="-150813" defTabSz="1371600">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375430"/>
          </a:xfrm>
        </p:spPr>
        <p:txBody>
          <a:bodyPr/>
          <a:lstStyle>
            <a:lvl1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1pPr>
            <a:lvl2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2pPr>
            <a:lvl3pPr marL="396875" indent="-173038"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3pPr>
            <a:lvl4pPr marL="685800" indent="-188913"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4pPr>
            <a:lvl5pPr marL="974725" indent="-150813" algn="l" defTabSz="1371600" rtl="0" eaLnBrk="0" fontAlgn="base" hangingPunct="0">
              <a:spcBef>
                <a:spcPct val="0"/>
              </a:spcBef>
              <a:spcAft>
                <a:spcPts val="400"/>
              </a:spcAft>
              <a:buClr>
                <a:srgbClr val="E31836"/>
              </a:buClr>
              <a:buSzPct val="115000"/>
              <a:buFont typeface="Arial" panose="020B0604020202020204" pitchFamily="34" charset="0"/>
              <a:tabLst/>
              <a:defRPr lang="en-US" sz="130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509461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3940265"/>
          </a:xfrm>
        </p:spPr>
        <p:txBody>
          <a:bodyPr/>
          <a:lstStyle>
            <a:lvl1pPr>
              <a:defRPr sz="1300"/>
            </a:lvl1pPr>
            <a:lvl2pPr>
              <a:defRPr sz="1300"/>
            </a:lvl2pPr>
            <a:lvl3pPr marL="396875" indent="-173038">
              <a:defRPr sz="1300"/>
            </a:lvl3pPr>
            <a:lvl4pPr marL="685800" indent="-188913">
              <a:defRPr sz="1300"/>
            </a:lvl4pPr>
            <a:lvl5pPr marL="97472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0">
                <a:solidFill>
                  <a:schemeClr val="accent2"/>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3940265"/>
          </a:xfrm>
        </p:spPr>
        <p:txBody>
          <a:bodyPr/>
          <a:lstStyle>
            <a:lvl1pPr>
              <a:defRPr sz="1300"/>
            </a:lvl1pPr>
            <a:lvl2pPr>
              <a:defRPr sz="1300"/>
            </a:lvl2pPr>
            <a:lvl3pPr marL="457200" indent="-173038">
              <a:defRPr sz="1300"/>
            </a:lvl3pPr>
            <a:lvl4pPr marL="806450" indent="-188913">
              <a:defRPr sz="1300"/>
            </a:lvl4pPr>
            <a:lvl5pPr marL="108267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lang="en-US" sz="2000" b="0" dirty="0">
                <a:solidFill>
                  <a:schemeClr val="accent2"/>
                </a:solidFill>
                <a:latin typeface="Arial" panose="020B0604020202020204" pitchFamily="34" charset="0"/>
                <a:ea typeface="+mn-ea"/>
                <a:cs typeface="Arial" panose="020B0604020202020204" pitchFamily="34" charset="0"/>
              </a:defRPr>
            </a:lvl1pPr>
          </a:lstStyle>
          <a:p>
            <a:pPr marL="0" lvl="0" indent="0" algn="l" rtl="0" eaLnBrk="0" fontAlgn="base" hangingPunct="0">
              <a:spcBef>
                <a:spcPct val="0"/>
              </a:spcBef>
              <a:spcAft>
                <a:spcPts val="400"/>
              </a:spcAft>
              <a:buClr>
                <a:srgbClr val="E31836"/>
              </a:buClr>
              <a:buSzPct val="115000"/>
              <a:buFont typeface="Arial" panose="020B0604020202020204" pitchFamily="34" charset="0"/>
              <a:buNone/>
            </a:pPr>
            <a:r>
              <a:rPr lang="en-US" dirty="0"/>
              <a:t>Click to edit Master text styles</a:t>
            </a:r>
          </a:p>
        </p:txBody>
      </p:sp>
      <p:sp>
        <p:nvSpPr>
          <p:cNvPr id="15" name="Slide Number Placeholder 1">
            <a:extLst>
              <a:ext uri="{FF2B5EF4-FFF2-40B4-BE49-F238E27FC236}">
                <a16:creationId xmlns:a16="http://schemas.microsoft.com/office/drawing/2014/main" id="{3A23EC69-5C99-4D2D-A933-E4BB02EBC59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20" name="Text Placeholder 2">
            <a:extLst>
              <a:ext uri="{FF2B5EF4-FFF2-40B4-BE49-F238E27FC236}">
                <a16:creationId xmlns:a16="http://schemas.microsoft.com/office/drawing/2014/main" id="{F77A3D58-8F5D-4365-A148-F011A51DFC08}"/>
              </a:ext>
            </a:extLst>
          </p:cNvPr>
          <p:cNvSpPr>
            <a:spLocks noGrp="1"/>
          </p:cNvSpPr>
          <p:nvPr>
            <p:ph type="body" sz="quarter" idx="20"/>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062649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000" b="0">
                <a:solidFill>
                  <a:schemeClr val="accent2"/>
                </a:solidFill>
              </a:defRPr>
            </a:lvl1pPr>
          </a:lstStyle>
          <a:p>
            <a:pPr lvl="0"/>
            <a:r>
              <a:rPr lang="en-US" dirty="0"/>
              <a:t>Click to edit Master text styles</a:t>
            </a:r>
          </a:p>
        </p:txBody>
      </p:sp>
      <p:sp>
        <p:nvSpPr>
          <p:cNvPr id="8" name="Slide Number Placeholder 1">
            <a:extLst>
              <a:ext uri="{FF2B5EF4-FFF2-40B4-BE49-F238E27FC236}">
                <a16:creationId xmlns:a16="http://schemas.microsoft.com/office/drawing/2014/main" id="{50ADCB9E-7FA9-4DBA-8312-C7CE8353EA2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3" name="Text Placeholder 2">
            <a:extLst>
              <a:ext uri="{FF2B5EF4-FFF2-40B4-BE49-F238E27FC236}">
                <a16:creationId xmlns:a16="http://schemas.microsoft.com/office/drawing/2014/main" id="{107521C9-D0D0-4A73-A359-08DC3CE12FE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553069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chemeClr val="accent5"/>
        </a:solidFill>
        <a:effectLst/>
      </p:bgPr>
    </p:bg>
    <p:spTree>
      <p:nvGrpSpPr>
        <p:cNvPr id="1" name=""/>
        <p:cNvGrpSpPr/>
        <p:nvPr/>
      </p:nvGrpSpPr>
      <p:grpSpPr>
        <a:xfrm>
          <a:off x="0" y="0"/>
          <a:ext cx="0" cy="0"/>
          <a:chOff x="0" y="0"/>
          <a:chExt cx="0" cy="0"/>
        </a:xfrm>
      </p:grpSpPr>
      <p:sp>
        <p:nvSpPr>
          <p:cNvPr id="4" name="Text Placeholder 19"/>
          <p:cNvSpPr>
            <a:spLocks noGrp="1"/>
          </p:cNvSpPr>
          <p:nvPr>
            <p:ph type="body" sz="quarter" idx="11"/>
          </p:nvPr>
        </p:nvSpPr>
        <p:spPr>
          <a:xfrm>
            <a:off x="1136756" y="4551964"/>
            <a:ext cx="8631936" cy="859536"/>
          </a:xfrm>
        </p:spPr>
        <p:txBody>
          <a:bodyPr/>
          <a:lstStyle>
            <a:lvl1pPr marL="0" indent="0">
              <a:buNone/>
              <a:defRPr sz="1150" i="1">
                <a:solidFill>
                  <a:schemeClr val="accent2"/>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01430" y="1378448"/>
            <a:ext cx="8636000" cy="1954213"/>
          </a:xfrm>
          <a:prstGeom prst="rect">
            <a:avLst/>
          </a:prstGeom>
        </p:spPr>
        <p:txBody>
          <a:bodyPr anchor="t">
            <a:normAutofit/>
          </a:bodyPr>
          <a:lstStyle>
            <a:lvl1pPr algn="l">
              <a:lnSpc>
                <a:spcPct val="95000"/>
              </a:lnSpc>
              <a:defRPr sz="4800">
                <a:solidFill>
                  <a:schemeClr val="accent2"/>
                </a:solidFill>
                <a:effectLst/>
                <a:latin typeface="+mj-lt"/>
                <a:cs typeface="Arial"/>
              </a:defRPr>
            </a:lvl1pPr>
          </a:lstStyle>
          <a:p>
            <a:r>
              <a:rPr lang="en-US" dirty="0"/>
              <a:t>Click to edit Master title style</a:t>
            </a:r>
          </a:p>
        </p:txBody>
      </p:sp>
      <p:sp>
        <p:nvSpPr>
          <p:cNvPr id="6" name="Subtitle 2"/>
          <p:cNvSpPr>
            <a:spLocks noGrp="1"/>
          </p:cNvSpPr>
          <p:nvPr>
            <p:ph type="subTitle" idx="1"/>
          </p:nvPr>
        </p:nvSpPr>
        <p:spPr>
          <a:xfrm>
            <a:off x="1136756" y="3625372"/>
            <a:ext cx="8631936" cy="908304"/>
          </a:xfrm>
          <a:prstGeom prst="rect">
            <a:avLst/>
          </a:prstGeom>
        </p:spPr>
        <p:txBody>
          <a:bodyPr>
            <a:normAutofit/>
          </a:bodyPr>
          <a:lstStyle>
            <a:lvl1pPr marL="0" indent="0" algn="l">
              <a:buNone/>
              <a:defRPr sz="1500" b="1" i="0">
                <a:solidFill>
                  <a:schemeClr val="accent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182358"/>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1219200" y="3093106"/>
            <a:ext cx="8214102" cy="1954213"/>
          </a:xfrm>
          <a:prstGeom prst="rect">
            <a:avLst/>
          </a:prstGeom>
        </p:spPr>
        <p:txBody>
          <a:bodyPr anchor="t">
            <a:normAutofit/>
          </a:bodyPr>
          <a:lstStyle>
            <a:lvl1pPr algn="l">
              <a:defRPr sz="4000" b="1">
                <a:solidFill>
                  <a:schemeClr val="accent2"/>
                </a:solidFill>
                <a:effectLst/>
                <a:latin typeface="+mj-lt"/>
                <a:cs typeface="Arial"/>
              </a:defRPr>
            </a:lvl1pPr>
          </a:lstStyle>
          <a:p>
            <a:r>
              <a:rPr lang="en-US" dirty="0"/>
              <a:t>Click to edit Master title style</a:t>
            </a:r>
          </a:p>
        </p:txBody>
      </p:sp>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a:t>17th European AIDS Conference; November 6-9, 2019; Basel, Switzerland</a:t>
            </a:r>
            <a:endParaRPr lang="en-US" sz="800" b="1" kern="0" dirty="0"/>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597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1" y="1350964"/>
            <a:ext cx="10839450" cy="430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083870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1565AD5D-84F9-493B-99F4-95140123A597}"/>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76182227"/>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0839450"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A09DDA0A-E0B6-4729-B8EB-BD2EB075B78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2124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6522117-B349-4E48-A207-8539983C5F6A}"/>
              </a:ext>
            </a:extLst>
          </p:cNvPr>
          <p:cNvSpPr>
            <a:spLocks noGrp="1"/>
          </p:cNvSpPr>
          <p:nvPr>
            <p:ph type="sldNum" sz="quarter" idx="10"/>
          </p:nvPr>
        </p:nvSpPr>
        <p:spPr/>
        <p:txBody>
          <a:bodyPr/>
          <a:lstStyle/>
          <a:p>
            <a:fld id="{724AC3FD-09E3-4FF5-A0F9-A72F20D7F301}" type="slidenum">
              <a:rPr lang="en-GB" smtClean="0"/>
              <a:pPr/>
              <a:t>‹#›</a:t>
            </a:fld>
            <a:endParaRPr lang="en-GB" dirty="0"/>
          </a:p>
        </p:txBody>
      </p:sp>
      <p:sp>
        <p:nvSpPr>
          <p:cNvPr id="8" name="Text Placeholder 2">
            <a:extLst>
              <a:ext uri="{FF2B5EF4-FFF2-40B4-BE49-F238E27FC236}">
                <a16:creationId xmlns:a16="http://schemas.microsoft.com/office/drawing/2014/main" id="{9B6F7B78-A16B-4FEB-8C1B-46F176FA69CE}"/>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9" name="Rectangle 2">
            <a:extLst>
              <a:ext uri="{FF2B5EF4-FFF2-40B4-BE49-F238E27FC236}">
                <a16:creationId xmlns:a16="http://schemas.microsoft.com/office/drawing/2014/main" id="{42A261A1-69FD-496C-B032-70B480C0B285}"/>
              </a:ext>
            </a:extLst>
          </p:cNvPr>
          <p:cNvSpPr>
            <a:spLocks noGrp="1" noChangeArrowheads="1"/>
          </p:cNvSpPr>
          <p:nvPr>
            <p:ph type="title" hasCustomPrompt="1"/>
          </p:nvPr>
        </p:nvSpPr>
        <p:spPr bwMode="auto">
          <a:xfrm>
            <a:off x="711200" y="152401"/>
            <a:ext cx="111434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lvl1pPr>
          </a:lstStyle>
          <a:p>
            <a:pPr lvl="0"/>
            <a:r>
              <a:rPr lang="en-US" altLang="en-US" dirty="0"/>
              <a:t>Click to Edit Master Title Style</a:t>
            </a:r>
            <a:endParaRPr lang="en-GB" altLang="en-US" dirty="0"/>
          </a:p>
        </p:txBody>
      </p:sp>
      <p:sp>
        <p:nvSpPr>
          <p:cNvPr id="11" name="Text Placeholder 10">
            <a:extLst>
              <a:ext uri="{FF2B5EF4-FFF2-40B4-BE49-F238E27FC236}">
                <a16:creationId xmlns:a16="http://schemas.microsoft.com/office/drawing/2014/main" id="{40613924-5A14-4489-96ED-B5DA3CD9174F}"/>
              </a:ext>
            </a:extLst>
          </p:cNvPr>
          <p:cNvSpPr>
            <a:spLocks noGrp="1"/>
          </p:cNvSpPr>
          <p:nvPr>
            <p:ph type="body" sz="quarter" idx="19"/>
          </p:nvPr>
        </p:nvSpPr>
        <p:spPr>
          <a:xfrm>
            <a:off x="711200" y="1353312"/>
            <a:ext cx="11143488"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84739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711201" y="1350963"/>
            <a:ext cx="5364480" cy="4221162"/>
          </a:xfrm>
        </p:spPr>
        <p:txBody>
          <a:bodyPr/>
          <a:lstStyle>
            <a:lvl1pPr>
              <a:defRPr sz="1300"/>
            </a:lvl1pPr>
            <a:lvl2pPr>
              <a:defRPr sz="1300"/>
            </a:lvl2pPr>
            <a:lvl3pPr marL="457200" indent="-173038">
              <a:tabLst/>
              <a:defRPr sz="1300"/>
            </a:lvl3pPr>
            <a:lvl4pPr marL="746125" indent="-188913">
              <a:defRPr sz="1300"/>
            </a:lvl4pPr>
            <a:lvl5pPr marL="1035050" indent="-150813" defTabSz="1371600">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186170" y="1350963"/>
            <a:ext cx="5364480" cy="4221162"/>
          </a:xfrm>
        </p:spPr>
        <p:txBody>
          <a:bodyPr/>
          <a:lstStyle>
            <a:lvl1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1pPr>
            <a:lvl2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2pPr>
            <a:lvl3pPr marL="396875" indent="-173038"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3pPr>
            <a:lvl4pPr marL="685800" indent="-188913"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4pPr>
            <a:lvl5pPr marL="974725" indent="-150813" algn="l" defTabSz="1371600" rtl="0" eaLnBrk="0" fontAlgn="base" hangingPunct="0">
              <a:spcBef>
                <a:spcPct val="0"/>
              </a:spcBef>
              <a:spcAft>
                <a:spcPts val="400"/>
              </a:spcAft>
              <a:buClr>
                <a:srgbClr val="E31836"/>
              </a:buClr>
              <a:buSzPct val="115000"/>
              <a:buFont typeface="Arial" panose="020B0604020202020204" pitchFamily="34" charset="0"/>
              <a:tabLst/>
              <a:defRPr lang="en-US" sz="130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0839450"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FAF3DEB6-EEDA-4A10-8FA4-C8C40351EC76}"/>
              </a:ext>
            </a:extLst>
          </p:cNvPr>
          <p:cNvSpPr>
            <a:spLocks noGrp="1"/>
          </p:cNvSpPr>
          <p:nvPr>
            <p:ph type="title"/>
          </p:nvPr>
        </p:nvSpPr>
        <p:spPr>
          <a:xfrm>
            <a:off x="711199" y="152400"/>
            <a:ext cx="10839451" cy="838200"/>
          </a:xfrm>
        </p:spPr>
        <p:txBody>
          <a:bodyPr/>
          <a:lstStyle/>
          <a:p>
            <a:r>
              <a:rPr lang="en-US"/>
              <a:t>Click to edit Master title style</a:t>
            </a:r>
            <a:endParaRPr lang="en-GB"/>
          </a:p>
        </p:txBody>
      </p:sp>
    </p:spTree>
    <p:extLst>
      <p:ext uri="{BB962C8B-B14F-4D97-AF65-F5344CB8AC3E}">
        <p14:creationId xmlns:p14="http://schemas.microsoft.com/office/powerpoint/2010/main" val="2447600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242204-43B2-4A95-949B-366C3DE0DB5E}"/>
              </a:ext>
            </a:extLst>
          </p:cNvPr>
          <p:cNvCxnSpPr/>
          <p:nvPr userDrawn="1"/>
        </p:nvCxnSpPr>
        <p:spPr>
          <a:xfrm>
            <a:off x="624419" y="1062038"/>
            <a:ext cx="11567583"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711203" y="152401"/>
            <a:ext cx="10058399" cy="838200"/>
          </a:xfrm>
          <a:prstGeom prst="rect">
            <a:avLst/>
          </a:prstGeom>
          <a:noFill/>
          <a:ln>
            <a:noFill/>
          </a:ln>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711200" y="6294120"/>
            <a:ext cx="11143488"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711200" y="5862320"/>
            <a:ext cx="11143488"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4651966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chemeClr val="accent5"/>
        </a:solidFill>
        <a:effectLst/>
      </p:bgPr>
    </p:bg>
    <p:spTree>
      <p:nvGrpSpPr>
        <p:cNvPr id="1" name=""/>
        <p:cNvGrpSpPr/>
        <p:nvPr/>
      </p:nvGrpSpPr>
      <p:grpSpPr>
        <a:xfrm>
          <a:off x="0" y="0"/>
          <a:ext cx="0" cy="0"/>
          <a:chOff x="0" y="0"/>
          <a:chExt cx="0" cy="0"/>
        </a:xfrm>
      </p:grpSpPr>
      <p:sp>
        <p:nvSpPr>
          <p:cNvPr id="4" name="Text Placeholder 19"/>
          <p:cNvSpPr>
            <a:spLocks noGrp="1"/>
          </p:cNvSpPr>
          <p:nvPr>
            <p:ph type="body" sz="quarter" idx="11"/>
          </p:nvPr>
        </p:nvSpPr>
        <p:spPr>
          <a:xfrm>
            <a:off x="1136756" y="4551964"/>
            <a:ext cx="8631936" cy="859536"/>
          </a:xfrm>
        </p:spPr>
        <p:txBody>
          <a:bodyPr/>
          <a:lstStyle>
            <a:lvl1pPr marL="0" indent="0">
              <a:buNone/>
              <a:defRPr sz="1150" i="1">
                <a:solidFill>
                  <a:schemeClr val="accent2"/>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01430" y="1378448"/>
            <a:ext cx="8636000" cy="1954213"/>
          </a:xfrm>
          <a:prstGeom prst="rect">
            <a:avLst/>
          </a:prstGeom>
        </p:spPr>
        <p:txBody>
          <a:bodyPr anchor="t">
            <a:normAutofit/>
          </a:bodyPr>
          <a:lstStyle>
            <a:lvl1pPr algn="l">
              <a:lnSpc>
                <a:spcPct val="95000"/>
              </a:lnSpc>
              <a:defRPr sz="4800">
                <a:solidFill>
                  <a:schemeClr val="accent2"/>
                </a:solidFill>
                <a:effectLst/>
                <a:latin typeface="+mj-lt"/>
                <a:cs typeface="Arial"/>
              </a:defRPr>
            </a:lvl1pPr>
          </a:lstStyle>
          <a:p>
            <a:r>
              <a:rPr lang="en-US" dirty="0"/>
              <a:t>Click to edit Master title style</a:t>
            </a:r>
          </a:p>
        </p:txBody>
      </p:sp>
      <p:sp>
        <p:nvSpPr>
          <p:cNvPr id="6" name="Subtitle 2"/>
          <p:cNvSpPr>
            <a:spLocks noGrp="1"/>
          </p:cNvSpPr>
          <p:nvPr>
            <p:ph type="subTitle" idx="1"/>
          </p:nvPr>
        </p:nvSpPr>
        <p:spPr>
          <a:xfrm>
            <a:off x="1136756" y="3625372"/>
            <a:ext cx="8631936" cy="908304"/>
          </a:xfrm>
          <a:prstGeom prst="rect">
            <a:avLst/>
          </a:prstGeom>
        </p:spPr>
        <p:txBody>
          <a:bodyPr>
            <a:normAutofit/>
          </a:bodyPr>
          <a:lstStyle>
            <a:lvl1pPr marL="0" indent="0" algn="l">
              <a:buNone/>
              <a:defRPr sz="1500" b="1" i="0">
                <a:solidFill>
                  <a:schemeClr val="accent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7095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1219200" y="3093106"/>
            <a:ext cx="8214102" cy="1954213"/>
          </a:xfrm>
          <a:prstGeom prst="rect">
            <a:avLst/>
          </a:prstGeom>
        </p:spPr>
        <p:txBody>
          <a:bodyPr anchor="t">
            <a:normAutofit/>
          </a:bodyPr>
          <a:lstStyle>
            <a:lvl1pPr algn="l">
              <a:defRPr sz="4000" b="1">
                <a:solidFill>
                  <a:schemeClr val="accent2"/>
                </a:solidFill>
                <a:effectLst/>
                <a:latin typeface="+mj-lt"/>
                <a:cs typeface="Arial"/>
              </a:defRPr>
            </a:lvl1pPr>
          </a:lstStyle>
          <a:p>
            <a:r>
              <a:rPr lang="en-US" dirty="0"/>
              <a:t>Click to edit Master title style</a:t>
            </a:r>
          </a:p>
        </p:txBody>
      </p:sp>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2918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0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30356445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83944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8572027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375430"/>
          </a:xfrm>
        </p:spPr>
        <p:txBody>
          <a:bodyPr/>
          <a:lstStyle>
            <a:lvl1pPr>
              <a:defRPr sz="1300"/>
            </a:lvl1pPr>
            <a:lvl2pPr>
              <a:defRPr sz="1300"/>
            </a:lvl2pPr>
            <a:lvl3pPr marL="457200" indent="-173038">
              <a:tabLst/>
              <a:defRPr sz="1300"/>
            </a:lvl3pPr>
            <a:lvl4pPr marL="746125" indent="-188913">
              <a:defRPr sz="1300"/>
            </a:lvl4pPr>
            <a:lvl5pPr marL="1035050" indent="-150813" defTabSz="1371600">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375430"/>
          </a:xfrm>
        </p:spPr>
        <p:txBody>
          <a:bodyPr/>
          <a:lstStyle>
            <a:lvl1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1pPr>
            <a:lvl2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2pPr>
            <a:lvl3pPr marL="396875" indent="-173038"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3pPr>
            <a:lvl4pPr marL="685800" indent="-188913"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4pPr>
            <a:lvl5pPr marL="974725" indent="-150813" algn="l" defTabSz="1371600" rtl="0" eaLnBrk="0" fontAlgn="base" hangingPunct="0">
              <a:spcBef>
                <a:spcPct val="0"/>
              </a:spcBef>
              <a:spcAft>
                <a:spcPts val="400"/>
              </a:spcAft>
              <a:buClr>
                <a:srgbClr val="E31836"/>
              </a:buClr>
              <a:buSzPct val="115000"/>
              <a:buFont typeface="Arial" panose="020B0604020202020204" pitchFamily="34" charset="0"/>
              <a:tabLst/>
              <a:defRPr lang="en-US" sz="130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40347025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3940265"/>
          </a:xfrm>
        </p:spPr>
        <p:txBody>
          <a:bodyPr/>
          <a:lstStyle>
            <a:lvl1pPr>
              <a:defRPr sz="1300"/>
            </a:lvl1pPr>
            <a:lvl2pPr>
              <a:defRPr sz="1300"/>
            </a:lvl2pPr>
            <a:lvl3pPr marL="396875" indent="-173038">
              <a:defRPr sz="1300"/>
            </a:lvl3pPr>
            <a:lvl4pPr marL="685800" indent="-188913">
              <a:defRPr sz="1300"/>
            </a:lvl4pPr>
            <a:lvl5pPr marL="97472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0">
                <a:solidFill>
                  <a:schemeClr val="accent2"/>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3940265"/>
          </a:xfrm>
        </p:spPr>
        <p:txBody>
          <a:bodyPr/>
          <a:lstStyle>
            <a:lvl1pPr>
              <a:defRPr sz="1300"/>
            </a:lvl1pPr>
            <a:lvl2pPr>
              <a:defRPr sz="1300"/>
            </a:lvl2pPr>
            <a:lvl3pPr marL="457200" indent="-173038">
              <a:defRPr sz="1300"/>
            </a:lvl3pPr>
            <a:lvl4pPr marL="806450" indent="-188913">
              <a:defRPr sz="1300"/>
            </a:lvl4pPr>
            <a:lvl5pPr marL="108267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lang="en-US" sz="2000" b="0" dirty="0">
                <a:solidFill>
                  <a:schemeClr val="accent2"/>
                </a:solidFill>
                <a:latin typeface="Arial" panose="020B0604020202020204" pitchFamily="34" charset="0"/>
                <a:ea typeface="+mn-ea"/>
                <a:cs typeface="Arial" panose="020B0604020202020204" pitchFamily="34" charset="0"/>
              </a:defRPr>
            </a:lvl1pPr>
          </a:lstStyle>
          <a:p>
            <a:pPr marL="0" lvl="0" indent="0" algn="l" rtl="0" eaLnBrk="0" fontAlgn="base" hangingPunct="0">
              <a:spcBef>
                <a:spcPct val="0"/>
              </a:spcBef>
              <a:spcAft>
                <a:spcPts val="400"/>
              </a:spcAft>
              <a:buClr>
                <a:srgbClr val="E31836"/>
              </a:buClr>
              <a:buSzPct val="115000"/>
              <a:buFont typeface="Arial" panose="020B0604020202020204" pitchFamily="34" charset="0"/>
              <a:buNone/>
            </a:pPr>
            <a:r>
              <a:rPr lang="en-US" dirty="0"/>
              <a:t>Click to edit Master text styles</a:t>
            </a:r>
          </a:p>
        </p:txBody>
      </p:sp>
      <p:sp>
        <p:nvSpPr>
          <p:cNvPr id="15" name="Slide Number Placeholder 1">
            <a:extLst>
              <a:ext uri="{FF2B5EF4-FFF2-40B4-BE49-F238E27FC236}">
                <a16:creationId xmlns:a16="http://schemas.microsoft.com/office/drawing/2014/main" id="{3A23EC69-5C99-4D2D-A933-E4BB02EBC59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20" name="Text Placeholder 2">
            <a:extLst>
              <a:ext uri="{FF2B5EF4-FFF2-40B4-BE49-F238E27FC236}">
                <a16:creationId xmlns:a16="http://schemas.microsoft.com/office/drawing/2014/main" id="{F77A3D58-8F5D-4365-A148-F011A51DFC08}"/>
              </a:ext>
            </a:extLst>
          </p:cNvPr>
          <p:cNvSpPr>
            <a:spLocks noGrp="1"/>
          </p:cNvSpPr>
          <p:nvPr>
            <p:ph type="body" sz="quarter" idx="20"/>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39858850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000" b="0">
                <a:solidFill>
                  <a:schemeClr val="accent2"/>
                </a:solidFill>
              </a:defRPr>
            </a:lvl1pPr>
          </a:lstStyle>
          <a:p>
            <a:pPr lvl="0"/>
            <a:r>
              <a:rPr lang="en-US" dirty="0"/>
              <a:t>Click to edit Master text styles</a:t>
            </a:r>
          </a:p>
        </p:txBody>
      </p:sp>
      <p:sp>
        <p:nvSpPr>
          <p:cNvPr id="8" name="Slide Number Placeholder 1">
            <a:extLst>
              <a:ext uri="{FF2B5EF4-FFF2-40B4-BE49-F238E27FC236}">
                <a16:creationId xmlns:a16="http://schemas.microsoft.com/office/drawing/2014/main" id="{50ADCB9E-7FA9-4DBA-8312-C7CE8353EA2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3" name="Text Placeholder 2">
            <a:extLst>
              <a:ext uri="{FF2B5EF4-FFF2-40B4-BE49-F238E27FC236}">
                <a16:creationId xmlns:a16="http://schemas.microsoft.com/office/drawing/2014/main" id="{107521C9-D0D0-4A73-A359-08DC3CE12FE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9032501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Title with copy no running hea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3F54C1-1A57-44C8-86D9-A61E13D045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4" name="Text Placeholder 13">
            <a:extLst>
              <a:ext uri="{FF2B5EF4-FFF2-40B4-BE49-F238E27FC236}">
                <a16:creationId xmlns:a16="http://schemas.microsoft.com/office/drawing/2014/main" id="{B323011C-889E-40FB-9049-ADF73277EB1E}"/>
              </a:ext>
            </a:extLst>
          </p:cNvPr>
          <p:cNvSpPr>
            <a:spLocks noGrp="1"/>
          </p:cNvSpPr>
          <p:nvPr>
            <p:ph type="body" sz="quarter" idx="12" hasCustomPrompt="1"/>
          </p:nvPr>
        </p:nvSpPr>
        <p:spPr>
          <a:xfrm>
            <a:off x="673100" y="1324657"/>
            <a:ext cx="11075988" cy="4411469"/>
          </a:xfrm>
          <a:prstGeom prst="rect">
            <a:avLst/>
          </a:prstGeom>
        </p:spPr>
        <p:txBody>
          <a:bodyPr wrap="square" lIns="0" tIns="0" rIns="0" bIns="0">
            <a:noAutofit/>
          </a:bodyPr>
          <a:lstStyle>
            <a:lvl1pPr marL="0" indent="0">
              <a:lnSpc>
                <a:spcPct val="100000"/>
              </a:lnSpc>
              <a:spcBef>
                <a:spcPts val="0"/>
              </a:spcBef>
              <a:spcAft>
                <a:spcPts val="300"/>
              </a:spcAft>
              <a:buNone/>
              <a:defRPr sz="1800" spc="-50" baseline="0">
                <a:solidFill>
                  <a:srgbClr val="071D49"/>
                </a:solidFill>
                <a:latin typeface="Raleway" panose="020B0503030101060003" pitchFamily="34" charset="0"/>
              </a:defRPr>
            </a:lvl1pPr>
            <a:lvl2pPr marL="180000" indent="-180000">
              <a:lnSpc>
                <a:spcPct val="100000"/>
              </a:lnSpc>
              <a:spcBef>
                <a:spcPts val="0"/>
              </a:spcBef>
              <a:spcAft>
                <a:spcPts val="300"/>
              </a:spcAft>
              <a:buClr>
                <a:srgbClr val="EB1852"/>
              </a:buClr>
              <a:buFont typeface="Arial" panose="020B0604020202020204" pitchFamily="34" charset="0"/>
              <a:buChar char="•"/>
              <a:defRPr sz="1400">
                <a:solidFill>
                  <a:srgbClr val="071D49"/>
                </a:solidFill>
                <a:latin typeface="Raleway" panose="020B0503030101060003" pitchFamily="34" charset="0"/>
              </a:defRPr>
            </a:lvl2pPr>
            <a:lvl3pPr marL="180000" indent="-180000">
              <a:lnSpc>
                <a:spcPct val="100000"/>
              </a:lnSpc>
              <a:spcBef>
                <a:spcPts val="0"/>
              </a:spcBef>
              <a:spcAft>
                <a:spcPts val="300"/>
              </a:spcAft>
              <a:buClr>
                <a:srgbClr val="EB1852"/>
              </a:buClr>
              <a:buFont typeface="Arial" panose="020B0604020202020204" pitchFamily="34" charset="0"/>
              <a:buChar char="•"/>
              <a:defRPr sz="1100">
                <a:solidFill>
                  <a:srgbClr val="071D49"/>
                </a:solidFill>
                <a:latin typeface="Raleway" panose="020B0503030101060003" pitchFamily="34" charset="0"/>
              </a:defRPr>
            </a:lvl3pPr>
            <a:lvl4pPr marL="180000" indent="-180000">
              <a:lnSpc>
                <a:spcPct val="100000"/>
              </a:lnSpc>
              <a:spcBef>
                <a:spcPts val="0"/>
              </a:spcBef>
              <a:spcAft>
                <a:spcPts val="300"/>
              </a:spcAft>
              <a:buClr>
                <a:srgbClr val="EB1852"/>
              </a:buClr>
              <a:buFont typeface="Arial" panose="020B0604020202020204" pitchFamily="34" charset="0"/>
              <a:buChar char="•"/>
              <a:defRPr sz="850">
                <a:solidFill>
                  <a:srgbClr val="071D49"/>
                </a:solidFill>
                <a:latin typeface="Raleway" panose="020B0503030101060003" pitchFamily="34" charset="0"/>
              </a:defRPr>
            </a:lvl4pPr>
            <a:lvl5pPr marL="0" indent="0">
              <a:lnSpc>
                <a:spcPct val="100000"/>
              </a:lnSpc>
              <a:spcBef>
                <a:spcPts val="0"/>
              </a:spcBef>
              <a:spcAft>
                <a:spcPts val="200"/>
              </a:spcAft>
              <a:buNone/>
              <a:defRPr sz="1100" b="1">
                <a:solidFill>
                  <a:srgbClr val="E40046"/>
                </a:solidFill>
                <a:latin typeface="Raleway" panose="020B0503030101060003" pitchFamily="34" charset="0"/>
              </a:defRPr>
            </a:lvl5pPr>
            <a:lvl6pPr marL="0" indent="0">
              <a:lnSpc>
                <a:spcPct val="100000"/>
              </a:lnSpc>
              <a:spcBef>
                <a:spcPts val="0"/>
              </a:spcBef>
              <a:buNone/>
              <a:defRPr sz="1100">
                <a:solidFill>
                  <a:srgbClr val="071D49"/>
                </a:solidFill>
                <a:latin typeface="Raleway" panose="020B0503030101060003" pitchFamily="34" charset="0"/>
              </a:defRPr>
            </a:lvl6pPr>
          </a:lstStyle>
          <a:p>
            <a:pPr lvl="0"/>
            <a:r>
              <a:rPr lang="en-GB" dirty="0"/>
              <a:t>Top level, </a:t>
            </a:r>
            <a:r>
              <a:rPr lang="en-GB" dirty="0" err="1"/>
              <a:t>Raleway</a:t>
            </a:r>
            <a:r>
              <a:rPr lang="en-GB" dirty="0"/>
              <a:t> no bullet</a:t>
            </a:r>
          </a:p>
          <a:p>
            <a:pPr lvl="1">
              <a:buFont typeface="Helvetica" pitchFamily="2" charset="0"/>
              <a:buChar char="⁄"/>
            </a:pPr>
            <a:r>
              <a:rPr lang="en-GB" dirty="0"/>
              <a:t>Second level, </a:t>
            </a:r>
            <a:r>
              <a:rPr lang="en-GB" dirty="0" err="1"/>
              <a:t>Raleway</a:t>
            </a:r>
            <a:r>
              <a:rPr lang="en-GB" dirty="0"/>
              <a:t> bullet point</a:t>
            </a:r>
          </a:p>
          <a:p>
            <a:pPr marL="360000" lvl="2">
              <a:buSzPct val="100000"/>
              <a:buFont typeface="Helvetica" pitchFamily="2" charset="0"/>
              <a:buChar char="●"/>
            </a:pPr>
            <a:r>
              <a:rPr lang="en-GB" dirty="0"/>
              <a:t>Third level, </a:t>
            </a:r>
            <a:r>
              <a:rPr lang="en-GB" dirty="0" err="1"/>
              <a:t>Raleway</a:t>
            </a:r>
            <a:r>
              <a:rPr lang="en-GB" dirty="0"/>
              <a:t> bullet point</a:t>
            </a:r>
          </a:p>
          <a:p>
            <a:pPr marL="540000" lvl="3">
              <a:buFont typeface="Helvetica" pitchFamily="2" charset="0"/>
              <a:buChar char="●"/>
            </a:pPr>
            <a:r>
              <a:rPr lang="en-GB" sz="1000" dirty="0"/>
              <a:t>Fourth level, </a:t>
            </a:r>
            <a:r>
              <a:rPr lang="en-GB" sz="1000" dirty="0" err="1"/>
              <a:t>Raleway</a:t>
            </a:r>
            <a:r>
              <a:rPr lang="en-GB" sz="1000" dirty="0"/>
              <a:t> bullet point</a:t>
            </a:r>
          </a:p>
          <a:p>
            <a:pPr lvl="3"/>
            <a:endParaRPr lang="en-GB" dirty="0"/>
          </a:p>
          <a:p>
            <a:pPr lvl="4"/>
            <a:r>
              <a:rPr lang="en-GB" dirty="0"/>
              <a:t>Sub heading, </a:t>
            </a:r>
            <a:r>
              <a:rPr lang="en-GB" dirty="0" err="1"/>
              <a:t>Raleway</a:t>
            </a:r>
            <a:r>
              <a:rPr lang="en-GB" dirty="0"/>
              <a:t> Bold</a:t>
            </a:r>
          </a:p>
          <a:p>
            <a:pPr lvl="5"/>
            <a:r>
              <a:rPr lang="en-GB" dirty="0"/>
              <a:t>Body copy </a:t>
            </a:r>
            <a:r>
              <a:rPr lang="en-GB" dirty="0" err="1"/>
              <a:t>Raleway</a:t>
            </a:r>
            <a:endParaRPr lang="en-GB" dirty="0"/>
          </a:p>
        </p:txBody>
      </p:sp>
      <p:sp>
        <p:nvSpPr>
          <p:cNvPr id="8" name="Slide Number Placeholder 5">
            <a:extLst>
              <a:ext uri="{FF2B5EF4-FFF2-40B4-BE49-F238E27FC236}">
                <a16:creationId xmlns:a16="http://schemas.microsoft.com/office/drawing/2014/main" id="{D94DDC7D-2914-4CFD-8ABB-6752F6A9CD52}"/>
              </a:ext>
            </a:extLst>
          </p:cNvPr>
          <p:cNvSpPr>
            <a:spLocks noGrp="1"/>
          </p:cNvSpPr>
          <p:nvPr>
            <p:ph type="sldNum" sz="quarter" idx="4"/>
          </p:nvPr>
        </p:nvSpPr>
        <p:spPr>
          <a:xfrm>
            <a:off x="9468000" y="6518366"/>
            <a:ext cx="2628000" cy="203109"/>
          </a:xfrm>
          <a:prstGeom prst="rect">
            <a:avLst/>
          </a:prstGeom>
        </p:spPr>
        <p:txBody>
          <a:bodyPr vert="horz" lIns="0" tIns="0" rIns="0" bIns="0" rtlCol="0" anchor="ctr"/>
          <a:lstStyle>
            <a:lvl1pPr algn="r">
              <a:defRPr sz="1200" b="1">
                <a:solidFill>
                  <a:schemeClr val="bg1"/>
                </a:solidFill>
                <a:latin typeface="Raleway" charset="0"/>
                <a:ea typeface="Raleway" charset="0"/>
                <a:cs typeface="Raleway" charset="0"/>
              </a:defRPr>
            </a:lvl1pPr>
          </a:lstStyle>
          <a:p>
            <a:fld id="{2A4924F2-D2C6-4E44-94BF-16121116D9F5}" type="slidenum">
              <a:rPr lang="en-GB" smtClean="0"/>
              <a:pPr/>
              <a:t>‹#›</a:t>
            </a:fld>
            <a:endParaRPr lang="en-GB" dirty="0"/>
          </a:p>
        </p:txBody>
      </p:sp>
      <p:pic>
        <p:nvPicPr>
          <p:cNvPr id="13" name="Picture 12">
            <a:extLst>
              <a:ext uri="{FF2B5EF4-FFF2-40B4-BE49-F238E27FC236}">
                <a16:creationId xmlns:a16="http://schemas.microsoft.com/office/drawing/2014/main" id="{F380802E-8C74-4F53-844D-46053432F02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2" name="Text Placeholder 2">
            <a:extLst>
              <a:ext uri="{FF2B5EF4-FFF2-40B4-BE49-F238E27FC236}">
                <a16:creationId xmlns:a16="http://schemas.microsoft.com/office/drawing/2014/main" id="{5A31CE7D-A7FA-4D32-AF27-26BE819035EC}"/>
              </a:ext>
            </a:extLst>
          </p:cNvPr>
          <p:cNvSpPr>
            <a:spLocks noGrp="1"/>
          </p:cNvSpPr>
          <p:nvPr>
            <p:ph type="body" sz="quarter" idx="14" hasCustomPrompt="1"/>
          </p:nvPr>
        </p:nvSpPr>
        <p:spPr>
          <a:xfrm>
            <a:off x="673100" y="411288"/>
            <a:ext cx="11063288" cy="720725"/>
          </a:xfrm>
          <a:prstGeom prst="rect">
            <a:avLst/>
          </a:prstGeom>
        </p:spPr>
        <p:txBody>
          <a:bodyPr lIns="0" tIns="0" rIns="0" bIns="0"/>
          <a:lstStyle>
            <a:lvl1pPr marL="0" indent="0">
              <a:lnSpc>
                <a:spcPct val="85000"/>
              </a:lnSpc>
              <a:buFontTx/>
              <a:buNone/>
              <a:defRPr sz="2300" b="1">
                <a:solidFill>
                  <a:srgbClr val="EB1852"/>
                </a:solidFill>
                <a:latin typeface="Arial Narrow" panose="020B0606020202030204" pitchFamily="34" charset="0"/>
              </a:defRPr>
            </a:lvl1pPr>
            <a:lvl2pPr marL="457200" indent="0">
              <a:buNone/>
              <a:defRPr>
                <a:latin typeface="+mj-lt"/>
              </a:defRPr>
            </a:lvl2pPr>
            <a:lvl3pPr>
              <a:defRPr>
                <a:latin typeface="+mj-lt"/>
              </a:defRPr>
            </a:lvl3pPr>
            <a:lvl4pPr>
              <a:defRPr>
                <a:latin typeface="+mj-lt"/>
              </a:defRPr>
            </a:lvl4pPr>
            <a:lvl5pPr>
              <a:defRPr>
                <a:latin typeface="+mj-lt"/>
              </a:defRPr>
            </a:lvl5pPr>
          </a:lstStyle>
          <a:p>
            <a:pPr lvl="0"/>
            <a:r>
              <a:rPr lang="en-US" dirty="0"/>
              <a:t>SLIDE HEADING</a:t>
            </a:r>
            <a:br>
              <a:rPr lang="en-US" dirty="0"/>
            </a:br>
            <a:r>
              <a:rPr lang="en-US" dirty="0"/>
              <a:t>ARIAL NARROW</a:t>
            </a:r>
          </a:p>
        </p:txBody>
      </p:sp>
      <p:sp>
        <p:nvSpPr>
          <p:cNvPr id="15" name="Text Placeholder 4">
            <a:extLst>
              <a:ext uri="{FF2B5EF4-FFF2-40B4-BE49-F238E27FC236}">
                <a16:creationId xmlns:a16="http://schemas.microsoft.com/office/drawing/2014/main" id="{531AFCCF-B590-4166-A970-EAC17D61590E}"/>
              </a:ext>
            </a:extLst>
          </p:cNvPr>
          <p:cNvSpPr>
            <a:spLocks noGrp="1"/>
          </p:cNvSpPr>
          <p:nvPr>
            <p:ph type="body" sz="quarter" idx="11" hasCustomPrompt="1"/>
          </p:nvPr>
        </p:nvSpPr>
        <p:spPr>
          <a:xfrm>
            <a:off x="673100" y="6294120"/>
            <a:ext cx="10871200" cy="182880"/>
          </a:xfrm>
          <a:prstGeom prst="rect">
            <a:avLst/>
          </a:prstGeom>
        </p:spPr>
        <p:txBody>
          <a:bodyPr lIns="0" tIns="0" rIns="0" bIns="0" anchor="b" anchorCtr="0">
            <a:noAutofit/>
          </a:bodyPr>
          <a:lstStyle>
            <a:lvl1pPr marL="0" indent="0" algn="r">
              <a:spcBef>
                <a:spcPts val="0"/>
              </a:spcBef>
              <a:spcAft>
                <a:spcPts val="0"/>
              </a:spcAft>
              <a:buNone/>
              <a:defRPr sz="1000">
                <a:solidFill>
                  <a:srgbClr val="071D49"/>
                </a:solidFill>
              </a:defRPr>
            </a:lvl1pPr>
          </a:lstStyle>
          <a:p>
            <a:pPr lvl="0"/>
            <a:r>
              <a:rPr lang="en-US" dirty="0"/>
              <a:t>Edit Master text styles</a:t>
            </a:r>
          </a:p>
        </p:txBody>
      </p:sp>
      <p:sp>
        <p:nvSpPr>
          <p:cNvPr id="16" name="Text Placeholder 6">
            <a:extLst>
              <a:ext uri="{FF2B5EF4-FFF2-40B4-BE49-F238E27FC236}">
                <a16:creationId xmlns:a16="http://schemas.microsoft.com/office/drawing/2014/main" id="{F5F219CF-16FB-44B7-8AFE-00CAEBE610DE}"/>
              </a:ext>
            </a:extLst>
          </p:cNvPr>
          <p:cNvSpPr>
            <a:spLocks noGrp="1"/>
          </p:cNvSpPr>
          <p:nvPr>
            <p:ph type="body" sz="quarter" idx="15" hasCustomPrompt="1"/>
          </p:nvPr>
        </p:nvSpPr>
        <p:spPr>
          <a:xfrm>
            <a:off x="673100" y="5862320"/>
            <a:ext cx="11143488" cy="365760"/>
          </a:xfrm>
          <a:prstGeom prst="rect">
            <a:avLst/>
          </a:prstGeom>
        </p:spPr>
        <p:txBody>
          <a:bodyPr lIns="0" tIns="0" rIns="0" bIns="0" anchor="b">
            <a:noAutofit/>
          </a:bodyPr>
          <a:lstStyle>
            <a:lvl1pPr marL="0" indent="0">
              <a:spcBef>
                <a:spcPts val="0"/>
              </a:spcBef>
              <a:spcAft>
                <a:spcPts val="0"/>
              </a:spcAft>
              <a:buNone/>
              <a:defRPr sz="1200" baseline="0">
                <a:solidFill>
                  <a:srgbClr val="071D49"/>
                </a:solidFill>
              </a:defRPr>
            </a:lvl1pPr>
          </a:lstStyle>
          <a:p>
            <a:pPr lvl="0"/>
            <a:r>
              <a:rPr lang="en-US" dirty="0"/>
              <a:t>Edit Master text styles</a:t>
            </a:r>
          </a:p>
        </p:txBody>
      </p:sp>
    </p:spTree>
    <p:extLst>
      <p:ext uri="{BB962C8B-B14F-4D97-AF65-F5344CB8AC3E}">
        <p14:creationId xmlns:p14="http://schemas.microsoft.com/office/powerpoint/2010/main" val="113176046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5" name="Rectangle 2">
            <a:extLst>
              <a:ext uri="{FF2B5EF4-FFF2-40B4-BE49-F238E27FC236}">
                <a16:creationId xmlns:a16="http://schemas.microsoft.com/office/drawing/2014/main" id="{CA4F35FD-5304-4E60-B9EC-7A8DECFD7EC9}"/>
              </a:ext>
            </a:extLst>
          </p:cNvPr>
          <p:cNvSpPr>
            <a:spLocks noGrp="1" noChangeArrowheads="1"/>
          </p:cNvSpPr>
          <p:nvPr>
            <p:ph type="title" hasCustomPrompt="1"/>
          </p:nvPr>
        </p:nvSpPr>
        <p:spPr bwMode="auto">
          <a:xfrm>
            <a:off x="711200" y="152401"/>
            <a:ext cx="111434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lvl1p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val="375073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7" name="Rectangle 2">
            <a:extLst>
              <a:ext uri="{FF2B5EF4-FFF2-40B4-BE49-F238E27FC236}">
                <a16:creationId xmlns:a16="http://schemas.microsoft.com/office/drawing/2014/main" id="{0214DF66-7CFA-4799-84F0-A8920AC7C01B}"/>
              </a:ext>
            </a:extLst>
          </p:cNvPr>
          <p:cNvSpPr>
            <a:spLocks noGrp="1" noChangeArrowheads="1"/>
          </p:cNvSpPr>
          <p:nvPr>
            <p:ph type="title" hasCustomPrompt="1"/>
          </p:nvPr>
        </p:nvSpPr>
        <p:spPr bwMode="auto">
          <a:xfrm>
            <a:off x="711200" y="152401"/>
            <a:ext cx="111434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lvl1pPr>
          </a:lstStyle>
          <a:p>
            <a:pPr lvl="0"/>
            <a:r>
              <a:rPr lang="en-US" altLang="en-US" dirty="0"/>
              <a:t>Click to Edit Master Title Style</a:t>
            </a:r>
            <a:endParaRPr lang="en-GB" altLang="en-US" dirty="0"/>
          </a:p>
        </p:txBody>
      </p:sp>
      <p:sp>
        <p:nvSpPr>
          <p:cNvPr id="9" name="Text Placeholder 10">
            <a:extLst>
              <a:ext uri="{FF2B5EF4-FFF2-40B4-BE49-F238E27FC236}">
                <a16:creationId xmlns:a16="http://schemas.microsoft.com/office/drawing/2014/main" id="{029700BD-EFE7-4061-B693-0A266951E00B}"/>
              </a:ext>
            </a:extLst>
          </p:cNvPr>
          <p:cNvSpPr>
            <a:spLocks noGrp="1"/>
          </p:cNvSpPr>
          <p:nvPr>
            <p:ph type="body" sz="quarter" idx="19"/>
          </p:nvPr>
        </p:nvSpPr>
        <p:spPr>
          <a:xfrm>
            <a:off x="711200" y="1350962"/>
            <a:ext cx="5384800" cy="43754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0">
            <a:extLst>
              <a:ext uri="{FF2B5EF4-FFF2-40B4-BE49-F238E27FC236}">
                <a16:creationId xmlns:a16="http://schemas.microsoft.com/office/drawing/2014/main" id="{469541B6-AADB-4AEC-B267-604C1EEBB454}"/>
              </a:ext>
            </a:extLst>
          </p:cNvPr>
          <p:cNvSpPr>
            <a:spLocks noGrp="1"/>
          </p:cNvSpPr>
          <p:nvPr>
            <p:ph type="body" sz="quarter" idx="20"/>
          </p:nvPr>
        </p:nvSpPr>
        <p:spPr>
          <a:xfrm>
            <a:off x="6469888" y="1350962"/>
            <a:ext cx="5384800" cy="43754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7595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_2Col Content">
    <p:spTree>
      <p:nvGrpSpPr>
        <p:cNvPr id="1" name=""/>
        <p:cNvGrpSpPr/>
        <p:nvPr/>
      </p:nvGrpSpPr>
      <p:grpSpPr>
        <a:xfrm>
          <a:off x="0" y="0"/>
          <a:ext cx="0" cy="0"/>
          <a:chOff x="0" y="0"/>
          <a:chExt cx="0" cy="0"/>
        </a:xfrm>
      </p:grpSpPr>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
        <p:nvSpPr>
          <p:cNvPr id="7" name="Rectangle 2">
            <a:extLst>
              <a:ext uri="{FF2B5EF4-FFF2-40B4-BE49-F238E27FC236}">
                <a16:creationId xmlns:a16="http://schemas.microsoft.com/office/drawing/2014/main" id="{0214DF66-7CFA-4799-84F0-A8920AC7C01B}"/>
              </a:ext>
            </a:extLst>
          </p:cNvPr>
          <p:cNvSpPr>
            <a:spLocks noGrp="1" noChangeArrowheads="1"/>
          </p:cNvSpPr>
          <p:nvPr>
            <p:ph type="title" hasCustomPrompt="1"/>
          </p:nvPr>
        </p:nvSpPr>
        <p:spPr bwMode="auto">
          <a:xfrm>
            <a:off x="711200" y="152401"/>
            <a:ext cx="111434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a:lvl1pPr>
          </a:lstStyle>
          <a:p>
            <a:pPr lvl="0"/>
            <a:r>
              <a:rPr lang="en-US" altLang="en-US" dirty="0"/>
              <a:t>Click to Edit Master Title Style</a:t>
            </a:r>
            <a:endParaRPr lang="en-GB" altLang="en-US" dirty="0"/>
          </a:p>
        </p:txBody>
      </p:sp>
      <p:sp>
        <p:nvSpPr>
          <p:cNvPr id="9" name="Text Placeholder 10">
            <a:extLst>
              <a:ext uri="{FF2B5EF4-FFF2-40B4-BE49-F238E27FC236}">
                <a16:creationId xmlns:a16="http://schemas.microsoft.com/office/drawing/2014/main" id="{029700BD-EFE7-4061-B693-0A266951E00B}"/>
              </a:ext>
            </a:extLst>
          </p:cNvPr>
          <p:cNvSpPr>
            <a:spLocks noGrp="1"/>
          </p:cNvSpPr>
          <p:nvPr>
            <p:ph type="body" sz="quarter" idx="19"/>
          </p:nvPr>
        </p:nvSpPr>
        <p:spPr>
          <a:xfrm>
            <a:off x="711200" y="1785321"/>
            <a:ext cx="5384800" cy="3941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a:extLst>
              <a:ext uri="{FF2B5EF4-FFF2-40B4-BE49-F238E27FC236}">
                <a16:creationId xmlns:a16="http://schemas.microsoft.com/office/drawing/2014/main" id="{A44DC615-453D-4F4C-98B9-CDAB4B0CDF51}"/>
              </a:ext>
            </a:extLst>
          </p:cNvPr>
          <p:cNvSpPr>
            <a:spLocks noGrp="1"/>
          </p:cNvSpPr>
          <p:nvPr>
            <p:ph type="body" sz="quarter" idx="17"/>
          </p:nvPr>
        </p:nvSpPr>
        <p:spPr>
          <a:xfrm>
            <a:off x="711200" y="1371600"/>
            <a:ext cx="5384799" cy="381000"/>
          </a:xfrm>
        </p:spPr>
        <p:txBody>
          <a:bodyPr/>
          <a:lstStyle>
            <a:lvl1pPr marL="0" indent="0">
              <a:buNone/>
              <a:defRPr b="0">
                <a:solidFill>
                  <a:schemeClr val="accent2"/>
                </a:solidFill>
              </a:defRPr>
            </a:lvl1pPr>
          </a:lstStyle>
          <a:p>
            <a:pPr lvl="0"/>
            <a:r>
              <a:rPr lang="en-US"/>
              <a:t>Click to edit Master text styles</a:t>
            </a:r>
          </a:p>
        </p:txBody>
      </p:sp>
      <p:sp>
        <p:nvSpPr>
          <p:cNvPr id="13" name="Text Placeholder 10">
            <a:extLst>
              <a:ext uri="{FF2B5EF4-FFF2-40B4-BE49-F238E27FC236}">
                <a16:creationId xmlns:a16="http://schemas.microsoft.com/office/drawing/2014/main" id="{EED96B4B-F84D-4BA9-B97E-96C269324BE1}"/>
              </a:ext>
            </a:extLst>
          </p:cNvPr>
          <p:cNvSpPr>
            <a:spLocks noGrp="1"/>
          </p:cNvSpPr>
          <p:nvPr>
            <p:ph type="body" sz="quarter" idx="20"/>
          </p:nvPr>
        </p:nvSpPr>
        <p:spPr>
          <a:xfrm>
            <a:off x="6469888" y="1785321"/>
            <a:ext cx="5384800" cy="3941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734B916C-4C1B-4717-8F65-0595A302C83B}"/>
              </a:ext>
            </a:extLst>
          </p:cNvPr>
          <p:cNvSpPr>
            <a:spLocks noGrp="1"/>
          </p:cNvSpPr>
          <p:nvPr>
            <p:ph type="body" sz="quarter" idx="21"/>
          </p:nvPr>
        </p:nvSpPr>
        <p:spPr>
          <a:xfrm>
            <a:off x="6469888" y="1371600"/>
            <a:ext cx="5384799" cy="381000"/>
          </a:xfrm>
        </p:spPr>
        <p:txBody>
          <a:bodyPr/>
          <a:lstStyle>
            <a:lvl1pPr marL="0" indent="0">
              <a:buNone/>
              <a:defRPr b="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223405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rgbClr val="D0D3D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rgbClr val="071D49"/>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3951345F-605B-4B05-8202-DE3B46F9CDEE}"/>
              </a:ext>
            </a:extLst>
          </p:cNvPr>
          <p:cNvSpPr>
            <a:spLocks noGrp="1"/>
          </p:cNvSpPr>
          <p:nvPr>
            <p:ph type="ctrTitle" hasCustomPrompt="1"/>
          </p:nvPr>
        </p:nvSpPr>
        <p:spPr>
          <a:xfrm>
            <a:off x="1101430" y="1378448"/>
            <a:ext cx="8631936" cy="1954213"/>
          </a:xfrm>
          <a:prstGeom prst="rect">
            <a:avLst/>
          </a:prstGeom>
        </p:spPr>
        <p:txBody>
          <a:bodyPr anchor="t">
            <a:normAutofit/>
          </a:bodyPr>
          <a:lstStyle>
            <a:lvl1pPr algn="l">
              <a:defRPr sz="4000" b="1">
                <a:solidFill>
                  <a:schemeClr val="tx1"/>
                </a:solidFill>
                <a:effectLst/>
                <a:latin typeface="+mj-lt"/>
                <a:cs typeface="Arial"/>
              </a:defRPr>
            </a:lvl1pPr>
          </a:lstStyle>
          <a:p>
            <a:r>
              <a:rPr lang="en-US" dirty="0"/>
              <a:t>Click to Edit Master Title Style</a:t>
            </a:r>
          </a:p>
        </p:txBody>
      </p:sp>
      <p:sp>
        <p:nvSpPr>
          <p:cNvPr id="19" name="Subtitle 2">
            <a:extLst>
              <a:ext uri="{FF2B5EF4-FFF2-40B4-BE49-F238E27FC236}">
                <a16:creationId xmlns:a16="http://schemas.microsoft.com/office/drawing/2014/main" id="{79680979-CC01-4E77-8530-905039B45F0A}"/>
              </a:ext>
            </a:extLst>
          </p:cNvPr>
          <p:cNvSpPr>
            <a:spLocks noGrp="1"/>
          </p:cNvSpPr>
          <p:nvPr>
            <p:ph type="subTitle" idx="1" hasCustomPrompt="1"/>
          </p:nvPr>
        </p:nvSpPr>
        <p:spPr>
          <a:xfrm>
            <a:off x="1101430" y="3625372"/>
            <a:ext cx="8631936" cy="908304"/>
          </a:xfrm>
          <a:prstGeom prst="rect">
            <a:avLst/>
          </a:prstGeom>
        </p:spPr>
        <p:txBody>
          <a:bodyPr>
            <a:normAutofit/>
          </a:bodyPr>
          <a:lstStyle>
            <a:lvl1pPr marL="0" indent="0" algn="l">
              <a:buNone/>
              <a:defRPr sz="1500" b="1" i="0">
                <a:solidFill>
                  <a:schemeClr val="tx2"/>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19">
            <a:extLst>
              <a:ext uri="{FF2B5EF4-FFF2-40B4-BE49-F238E27FC236}">
                <a16:creationId xmlns:a16="http://schemas.microsoft.com/office/drawing/2014/main" id="{E0F6C3D1-ED36-45A1-94EC-A543584321B2}"/>
              </a:ext>
            </a:extLst>
          </p:cNvPr>
          <p:cNvSpPr>
            <a:spLocks noGrp="1"/>
          </p:cNvSpPr>
          <p:nvPr>
            <p:ph type="body" sz="quarter" idx="11" hasCustomPrompt="1"/>
          </p:nvPr>
        </p:nvSpPr>
        <p:spPr>
          <a:xfrm>
            <a:off x="1101430" y="4551964"/>
            <a:ext cx="8631936" cy="859536"/>
          </a:xfrm>
        </p:spPr>
        <p:txBody>
          <a:bodyPr/>
          <a:lstStyle>
            <a:lvl1pPr marL="0" indent="0">
              <a:buNone/>
              <a:defRPr sz="1150" i="1">
                <a:solidFill>
                  <a:schemeClr val="tx1"/>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Tree>
    <p:extLst>
      <p:ext uri="{BB962C8B-B14F-4D97-AF65-F5344CB8AC3E}">
        <p14:creationId xmlns:p14="http://schemas.microsoft.com/office/powerpoint/2010/main" val="19422382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93">
          <p15:clr>
            <a:srgbClr val="FBAE40"/>
          </p15:clr>
        </p15:guide>
        <p15:guide id="4" pos="561">
          <p15:clr>
            <a:srgbClr val="FBAE40"/>
          </p15:clr>
        </p15:guide>
        <p15:guide id="5" orient="horz" pos="4032">
          <p15:clr>
            <a:srgbClr val="FBAE40"/>
          </p15:clr>
        </p15:guide>
        <p15:guide id="6" orient="horz" pos="4159">
          <p15:clr>
            <a:srgbClr val="FBAE40"/>
          </p15:clr>
        </p15:guide>
        <p15:guide id="7" orient="horz" pos="93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rgbClr val="D0D3D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a:solidFill>
              <a:srgbClr val="E40046"/>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EBB7A876-30A6-4294-849D-215C944656A3}"/>
              </a:ext>
            </a:extLst>
          </p:cNvPr>
          <p:cNvSpPr>
            <a:spLocks noGrp="1"/>
          </p:cNvSpPr>
          <p:nvPr>
            <p:ph type="ctrTitle" hasCustomPrompt="1"/>
          </p:nvPr>
        </p:nvSpPr>
        <p:spPr>
          <a:xfrm>
            <a:off x="1219200" y="3093106"/>
            <a:ext cx="9448800" cy="2469494"/>
          </a:xfrm>
          <a:prstGeom prst="rect">
            <a:avLst/>
          </a:prstGeom>
        </p:spPr>
        <p:txBody>
          <a:bodyPr anchor="t">
            <a:normAutofit/>
          </a:bodyPr>
          <a:lstStyle>
            <a:lvl1pPr algn="l">
              <a:defRPr sz="4000" b="1">
                <a:solidFill>
                  <a:schemeClr val="tx1"/>
                </a:solidFill>
                <a:effectLst/>
                <a:latin typeface="+mj-lt"/>
                <a:cs typeface="Arial"/>
              </a:defRPr>
            </a:lvl1pPr>
          </a:lstStyle>
          <a:p>
            <a:r>
              <a:rPr lang="en-US" dirty="0"/>
              <a:t>Click to Edit Master Title Style</a:t>
            </a:r>
          </a:p>
        </p:txBody>
      </p:sp>
    </p:spTree>
    <p:extLst>
      <p:ext uri="{BB962C8B-B14F-4D97-AF65-F5344CB8AC3E}">
        <p14:creationId xmlns:p14="http://schemas.microsoft.com/office/powerpoint/2010/main" val="245617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8" name="Rectangle 2">
            <a:extLst>
              <a:ext uri="{FF2B5EF4-FFF2-40B4-BE49-F238E27FC236}">
                <a16:creationId xmlns:a16="http://schemas.microsoft.com/office/drawing/2014/main" id="{B269CE4D-2347-44B5-ABE1-5082EFF06F2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
        <p:nvSpPr>
          <p:cNvPr id="9" name="Text Placeholder 2">
            <a:extLst>
              <a:ext uri="{FF2B5EF4-FFF2-40B4-BE49-F238E27FC236}">
                <a16:creationId xmlns:a16="http://schemas.microsoft.com/office/drawing/2014/main" id="{F6A834DD-6116-4B73-BBE9-851C2D5E28BF}"/>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tx1"/>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9656025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image" Target="../media/image2.png"/><Relationship Id="rId4" Type="http://schemas.openxmlformats.org/officeDocument/2006/relationships/slideLayout" Target="../slideLayouts/slideLayout22.xml"/><Relationship Id="rId9"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5.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2.png"/><Relationship Id="rId5" Type="http://schemas.openxmlformats.org/officeDocument/2006/relationships/slideLayout" Target="../slideLayouts/slideLayout36.xml"/><Relationship Id="rId10" Type="http://schemas.openxmlformats.org/officeDocument/2006/relationships/image" Target="../media/image1.png"/><Relationship Id="rId4" Type="http://schemas.openxmlformats.org/officeDocument/2006/relationships/slideLayout" Target="../slideLayouts/slideLayout35.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199" y="1350435"/>
            <a:ext cx="11146536" cy="421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14" r:id="rId1"/>
    <p:sldLayoutId id="2147484815" r:id="rId2"/>
    <p:sldLayoutId id="2147484827" r:id="rId3"/>
    <p:sldLayoutId id="2147484818" r:id="rId4"/>
    <p:sldLayoutId id="2147484820" r:id="rId5"/>
    <p:sldLayoutId id="2147484828" r:id="rId6"/>
  </p:sldLayoutIdLst>
  <p:hf hdr="0" ftr="0" dt="0"/>
  <p:txStyles>
    <p:titleStyle>
      <a:lvl1pPr algn="l" rtl="0" eaLnBrk="1" fontAlgn="base" hangingPunct="1">
        <a:lnSpc>
          <a:spcPct val="100000"/>
        </a:lnSpc>
        <a:spcBef>
          <a:spcPct val="0"/>
        </a:spcBef>
        <a:spcAft>
          <a:spcPct val="0"/>
        </a:spcAft>
        <a:defRPr sz="3200" b="1">
          <a:solidFill>
            <a:schemeClr val="accent1"/>
          </a:solidFill>
          <a:latin typeface="+mj-lt"/>
          <a:ea typeface="+mj-ea"/>
          <a:cs typeface="Arial" panose="020B0604020202020204" pitchFamily="34" charset="0"/>
        </a:defRPr>
      </a:lvl1pPr>
      <a:lvl2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2pPr>
      <a:lvl3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3pPr>
      <a:lvl4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4pPr>
      <a:lvl5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187325" indent="-187325" algn="l" rtl="0" eaLnBrk="1" fontAlgn="base" hangingPunct="1">
        <a:spcBef>
          <a:spcPts val="800"/>
        </a:spcBef>
        <a:spcAft>
          <a:spcPts val="0"/>
        </a:spcAft>
        <a:buClr>
          <a:srgbClr val="E31836"/>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2900" indent="-152400" algn="l" rtl="0" eaLnBrk="1" fontAlgn="base" hangingPunct="1">
        <a:spcBef>
          <a:spcPts val="400"/>
        </a:spcBef>
        <a:spcAft>
          <a:spcPts val="0"/>
        </a:spcAft>
        <a:buClr>
          <a:schemeClr val="accent1"/>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2125" indent="-141288" algn="l" rtl="0" eaLnBrk="1" fontAlgn="base" hangingPunct="1">
        <a:spcBef>
          <a:spcPts val="400"/>
        </a:spcBef>
        <a:spcAft>
          <a:spcPts val="0"/>
        </a:spcAft>
        <a:buClr>
          <a:schemeClr val="accent1"/>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0713" indent="-125413" algn="l" rtl="0" eaLnBrk="1" fontAlgn="base" hangingPunct="1">
        <a:spcBef>
          <a:spcPts val="400"/>
        </a:spcBef>
        <a:spcAft>
          <a:spcPts val="0"/>
        </a:spcAft>
        <a:buClr>
          <a:schemeClr val="accent1"/>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indent="-119063" algn="l" defTabSz="1231869" rtl="0" eaLnBrk="1" fontAlgn="base" hangingPunct="1">
        <a:spcBef>
          <a:spcPts val="400"/>
        </a:spcBef>
        <a:spcAft>
          <a:spcPts val="0"/>
        </a:spcAft>
        <a:buClr>
          <a:schemeClr val="accent1"/>
        </a:buClr>
        <a:buSzPct val="115000"/>
        <a:buFont typeface="Arial" panose="020B0604020202020204" pitchFamily="34" charset="0"/>
        <a:buChar char="•"/>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76" userDrawn="1">
          <p15:clr>
            <a:srgbClr val="F26B43"/>
          </p15:clr>
        </p15:guide>
        <p15:guide id="4" pos="4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kumimoji="0" lang="en-US" altLang="en-US" sz="1100" b="0" i="0" u="none" strike="noStrike" kern="0" cap="none" spc="0" normalizeH="0" baseline="0" noProof="0" dirty="0">
              <a:ln>
                <a:noFill/>
              </a:ln>
              <a:solidFill>
                <a:srgbClr val="071D49"/>
              </a:solidFill>
              <a:effectLst/>
              <a:uLnTx/>
              <a:uFillTx/>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431553"/>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Lst>
  <p:hf hdr="0" ftr="0" dt="0"/>
  <p:txStyles>
    <p:titleStyle>
      <a:lvl1pPr algn="l" rtl="0" eaLnBrk="1" fontAlgn="base" hangingPunct="1">
        <a:lnSpc>
          <a:spcPct val="100000"/>
        </a:lnSpc>
        <a:spcBef>
          <a:spcPct val="0"/>
        </a:spcBef>
        <a:spcAft>
          <a:spcPct val="0"/>
        </a:spcAft>
        <a:defRPr sz="3200" b="1">
          <a:solidFill>
            <a:schemeClr val="tx2"/>
          </a:solidFill>
          <a:latin typeface="+mj-lt"/>
          <a:ea typeface="+mj-ea"/>
          <a:cs typeface="Arial" panose="020B0604020202020204" pitchFamily="34" charset="0"/>
        </a:defRPr>
      </a:lvl1pPr>
      <a:lvl2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2pPr>
      <a:lvl3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3pPr>
      <a:lvl4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4pPr>
      <a:lvl5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192024" indent="-192024" algn="l" rtl="0" eaLnBrk="1" fontAlgn="base" hangingPunct="1">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1" fontAlgn="base" hangingPunct="1">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1" fontAlgn="base" hangingPunct="1">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1" fontAlgn="base" hangingPunct="1">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1" fontAlgn="base" latinLnBrk="0" hangingPunct="1">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76">
          <p15:clr>
            <a:srgbClr val="F26B43"/>
          </p15:clr>
        </p15:guide>
        <p15:guide id="4" pos="4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kumimoji="0" lang="en-US" altLang="en-US" sz="1100" b="0" i="0" u="none" strike="noStrike" kern="0" cap="none" spc="0" normalizeH="0" baseline="0" noProof="0" dirty="0">
              <a:ln>
                <a:noFill/>
              </a:ln>
              <a:solidFill>
                <a:srgbClr val="071D49"/>
              </a:solidFill>
              <a:effectLst/>
              <a:uLnTx/>
              <a:uFillTx/>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solidFill>
                  <a:schemeClr val="tx1"/>
                </a:solidFill>
              </a:rPr>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707613"/>
      </p:ext>
    </p:extLst>
  </p:cSld>
  <p:clrMap bg1="lt1" tx1="dk1" bg2="lt2" tx2="dk2" accent1="accent1" accent2="accent2" accent3="accent3" accent4="accent4" accent5="accent5" accent6="accent6" hlink="hlink" folHlink="folHlink"/>
  <p:sldLayoutIdLst>
    <p:sldLayoutId id="2147484843" r:id="rId1"/>
    <p:sldLayoutId id="2147484844" r:id="rId2"/>
    <p:sldLayoutId id="2147484845" r:id="rId3"/>
    <p:sldLayoutId id="2147484846" r:id="rId4"/>
    <p:sldLayoutId id="2147484847" r:id="rId5"/>
    <p:sldLayoutId id="2147484848" r:id="rId6"/>
  </p:sldLayoutIdLst>
  <p:hf hdr="0" ftr="0" dt="0"/>
  <p:txStyles>
    <p:titleStyle>
      <a:lvl1pPr algn="l" rtl="0" eaLnBrk="1" fontAlgn="base" hangingPunct="1">
        <a:lnSpc>
          <a:spcPct val="100000"/>
        </a:lnSpc>
        <a:spcBef>
          <a:spcPct val="0"/>
        </a:spcBef>
        <a:spcAft>
          <a:spcPct val="0"/>
        </a:spcAft>
        <a:defRPr sz="3200" b="1">
          <a:solidFill>
            <a:schemeClr val="tx2"/>
          </a:solidFill>
          <a:latin typeface="+mj-lt"/>
          <a:ea typeface="+mj-ea"/>
          <a:cs typeface="Arial" panose="020B0604020202020204" pitchFamily="34" charset="0"/>
        </a:defRPr>
      </a:lvl1pPr>
      <a:lvl2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2pPr>
      <a:lvl3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3pPr>
      <a:lvl4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4pPr>
      <a:lvl5pPr algn="l" rtl="0" eaLnBrk="1" fontAlgn="base" hangingPunct="1">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192024" indent="-192024" algn="l" rtl="0" eaLnBrk="1" fontAlgn="base" hangingPunct="1">
        <a:spcBef>
          <a:spcPts val="800"/>
        </a:spcBef>
        <a:spcAft>
          <a:spcPts val="0"/>
        </a:spcAft>
        <a:buClr>
          <a:schemeClr val="tx2"/>
        </a:buClr>
        <a:buSzPct val="115000"/>
        <a:buFont typeface="Arial" panose="020B0604020202020204" pitchFamily="34" charset="0"/>
        <a:buChar char="•"/>
        <a:defRPr sz="2000">
          <a:solidFill>
            <a:schemeClr val="tx1"/>
          </a:solidFill>
          <a:latin typeface="Arial" panose="020B0604020202020204" pitchFamily="34" charset="0"/>
          <a:ea typeface="+mn-ea"/>
          <a:cs typeface="Arial" panose="020B0604020202020204" pitchFamily="34" charset="0"/>
        </a:defRPr>
      </a:lvl1pPr>
      <a:lvl2pPr marL="347472" indent="-155448" algn="l" rtl="0" eaLnBrk="1" fontAlgn="base" hangingPunct="1">
        <a:spcBef>
          <a:spcPts val="400"/>
        </a:spcBef>
        <a:spcAft>
          <a:spcPts val="0"/>
        </a:spcAft>
        <a:buClr>
          <a:srgbClr val="E31836"/>
        </a:buClr>
        <a:buSzPct val="115000"/>
        <a:buFont typeface="Arial" panose="020B0604020202020204" pitchFamily="34" charset="0"/>
        <a:buChar char="•"/>
        <a:defRPr sz="1700">
          <a:solidFill>
            <a:schemeClr val="tx1"/>
          </a:solidFill>
          <a:latin typeface="Arial" panose="020B0604020202020204" pitchFamily="34" charset="0"/>
          <a:cs typeface="Arial" panose="020B0604020202020204" pitchFamily="34" charset="0"/>
        </a:defRPr>
      </a:lvl2pPr>
      <a:lvl3pPr marL="493776" indent="-146304" algn="l" rtl="0" eaLnBrk="1" fontAlgn="base" hangingPunct="1">
        <a:spcBef>
          <a:spcPts val="400"/>
        </a:spcBef>
        <a:spcAft>
          <a:spcPts val="0"/>
        </a:spcAft>
        <a:buClr>
          <a:srgbClr val="E40046"/>
        </a:buClr>
        <a:buSzPct val="115000"/>
        <a:buFont typeface="Arial" panose="020B0604020202020204" pitchFamily="34" charset="0"/>
        <a:buChar char="•"/>
        <a:defRPr lang="en-US" sz="1500" dirty="0">
          <a:solidFill>
            <a:schemeClr val="tx1"/>
          </a:solidFill>
          <a:latin typeface="Arial" panose="020B0604020202020204" pitchFamily="34" charset="0"/>
          <a:cs typeface="Arial" panose="020B0604020202020204" pitchFamily="34" charset="0"/>
        </a:defRPr>
      </a:lvl3pPr>
      <a:lvl4pPr marL="621792" indent="-128016" algn="l" rtl="0" eaLnBrk="1" fontAlgn="base" hangingPunct="1">
        <a:spcBef>
          <a:spcPts val="400"/>
        </a:spcBef>
        <a:spcAft>
          <a:spcPts val="0"/>
        </a:spcAft>
        <a:buClr>
          <a:srgbClr val="E40046"/>
        </a:buClr>
        <a:buSzPct val="115000"/>
        <a:buFont typeface="Arial" panose="020B0604020202020204" pitchFamily="34" charset="0"/>
        <a:buChar char="•"/>
        <a:defRPr lang="en-US" sz="1300" dirty="0">
          <a:solidFill>
            <a:schemeClr val="tx1"/>
          </a:solidFill>
          <a:latin typeface="Arial" panose="020B0604020202020204" pitchFamily="34" charset="0"/>
          <a:cs typeface="Arial" panose="020B0604020202020204" pitchFamily="34" charset="0"/>
        </a:defRPr>
      </a:lvl4pPr>
      <a:lvl5pPr marL="731838" marR="0" indent="-119063" algn="l" defTabSz="1231869" rtl="0" eaLnBrk="1" fontAlgn="base" latinLnBrk="0" hangingPunct="1">
        <a:lnSpc>
          <a:spcPct val="100000"/>
        </a:lnSpc>
        <a:spcBef>
          <a:spcPts val="400"/>
        </a:spcBef>
        <a:spcAft>
          <a:spcPts val="0"/>
        </a:spcAft>
        <a:buClr>
          <a:srgbClr val="E40046"/>
        </a:buClr>
        <a:buSzPct val="115000"/>
        <a:buFont typeface="Arial" panose="020B0604020202020204" pitchFamily="34" charset="0"/>
        <a:buChar char="•"/>
        <a:tabLst/>
        <a:defRPr lang="en-GB" sz="1100" dirty="0">
          <a:solidFill>
            <a:schemeClr val="tx1"/>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76">
          <p15:clr>
            <a:srgbClr val="F26B43"/>
          </p15:clr>
        </p15:guide>
        <p15:guide id="4" pos="4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816585"/>
      </p:ext>
    </p:extLst>
  </p:cSld>
  <p:clrMap bg1="lt1" tx1="dk1" bg2="lt2" tx2="dk2" accent1="accent1" accent2="accent2" accent3="accent3" accent4="accent4" accent5="accent5" accent6="accent6" hlink="hlink" folHlink="folHlink"/>
  <p:sldLayoutIdLst>
    <p:sldLayoutId id="2147484850" r:id="rId1"/>
    <p:sldLayoutId id="2147484851" r:id="rId2"/>
    <p:sldLayoutId id="2147484852" r:id="rId3"/>
    <p:sldLayoutId id="2147484853" r:id="rId4"/>
    <p:sldLayoutId id="2147484854" r:id="rId5"/>
    <p:sldLayoutId id="2147484855" r:id="rId6"/>
    <p:sldLayoutId id="2147484856" r:id="rId7"/>
  </p:sldLayoutIdLst>
  <p:hf hdr="0" ftr="0" dt="0"/>
  <p:txStyles>
    <p:titleStyle>
      <a:lvl1pPr algn="l" rtl="0" eaLnBrk="0" fontAlgn="base" hangingPunct="0">
        <a:lnSpc>
          <a:spcPct val="100000"/>
        </a:lnSpc>
        <a:spcBef>
          <a:spcPct val="0"/>
        </a:spcBef>
        <a:spcAft>
          <a:spcPct val="0"/>
        </a:spcAft>
        <a:defRPr sz="3200" b="1">
          <a:solidFill>
            <a:srgbClr val="E31836"/>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76">
          <p15:clr>
            <a:srgbClr val="F26B43"/>
          </p15:clr>
        </p15:guide>
        <p15:guide id="4" pos="4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08394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1" y="1350435"/>
            <a:ext cx="10839452"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641815"/>
      </p:ext>
    </p:extLst>
  </p:cSld>
  <p:clrMap bg1="lt1" tx1="dk1" bg2="lt2" tx2="dk2" accent1="accent1" accent2="accent2" accent3="accent3" accent4="accent4" accent5="accent5" accent6="accent6" hlink="hlink" folHlink="folHlink"/>
  <p:sldLayoutIdLst>
    <p:sldLayoutId id="2147484861" r:id="rId1"/>
    <p:sldLayoutId id="2147484862" r:id="rId2"/>
    <p:sldLayoutId id="2147484863" r:id="rId3"/>
    <p:sldLayoutId id="2147484864" r:id="rId4"/>
    <p:sldLayoutId id="2147484865" r:id="rId5"/>
    <p:sldLayoutId id="2147484866" r:id="rId6"/>
  </p:sldLayoutIdLst>
  <p:hf hdr="0" ftr="0" dt="0"/>
  <p:txStyles>
    <p:titleStyle>
      <a:lvl1pPr algn="l" rtl="0" eaLnBrk="0" fontAlgn="base" hangingPunct="0">
        <a:lnSpc>
          <a:spcPct val="100000"/>
        </a:lnSpc>
        <a:spcBef>
          <a:spcPct val="0"/>
        </a:spcBef>
        <a:spcAft>
          <a:spcPct val="0"/>
        </a:spcAft>
        <a:defRPr sz="3200" b="1">
          <a:solidFill>
            <a:srgbClr val="E31836"/>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92">
          <p15:clr>
            <a:srgbClr val="F26B43"/>
          </p15:clr>
        </p15:guide>
        <p15:guide id="3" pos="7276">
          <p15:clr>
            <a:srgbClr val="F26B43"/>
          </p15:clr>
        </p15:guide>
        <p15:guide id="4" pos="440">
          <p15:clr>
            <a:srgbClr val="F26B43"/>
          </p15:clr>
        </p15:guide>
        <p15:guide id="5" orient="horz" pos="846">
          <p15:clr>
            <a:srgbClr val="F26B43"/>
          </p15:clr>
        </p15:guide>
        <p15:guide id="6" orient="horz" pos="3510">
          <p15:clr>
            <a:srgbClr val="F26B43"/>
          </p15:clr>
        </p15:guide>
        <p15:guide id="7" orient="horz" pos="3798">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921214"/>
      </p:ext>
    </p:extLst>
  </p:cSld>
  <p:clrMap bg1="lt1" tx1="dk1" bg2="lt2" tx2="dk2" accent1="accent1" accent2="accent2" accent3="accent3" accent4="accent4" accent5="accent5" accent6="accent6" hlink="hlink" folHlink="folHlink"/>
  <p:sldLayoutIdLst>
    <p:sldLayoutId id="2147484868" r:id="rId1"/>
    <p:sldLayoutId id="2147484869" r:id="rId2"/>
    <p:sldLayoutId id="2147484870" r:id="rId3"/>
    <p:sldLayoutId id="2147484871" r:id="rId4"/>
    <p:sldLayoutId id="2147484872" r:id="rId5"/>
    <p:sldLayoutId id="2147484873" r:id="rId6"/>
    <p:sldLayoutId id="2147484874" r:id="rId7"/>
    <p:sldLayoutId id="2147484875" r:id="rId8"/>
  </p:sldLayoutIdLst>
  <p:hf hdr="0" ftr="0" dt="0"/>
  <p:txStyles>
    <p:titleStyle>
      <a:lvl1pPr algn="l" rtl="0" eaLnBrk="0" fontAlgn="base" hangingPunct="0">
        <a:lnSpc>
          <a:spcPct val="100000"/>
        </a:lnSpc>
        <a:spcBef>
          <a:spcPct val="0"/>
        </a:spcBef>
        <a:spcAft>
          <a:spcPct val="0"/>
        </a:spcAft>
        <a:defRPr sz="3200" b="1">
          <a:solidFill>
            <a:srgbClr val="E31836"/>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76">
          <p15:clr>
            <a:srgbClr val="F26B43"/>
          </p15:clr>
        </p15:guide>
        <p15:guide id="4" pos="4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mailto:medsafety@hpra.i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39.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FFB22B-9D1E-43CC-90DD-04EF4A00A396}"/>
              </a:ext>
            </a:extLst>
          </p:cNvPr>
          <p:cNvSpPr>
            <a:spLocks noGrp="1"/>
          </p:cNvSpPr>
          <p:nvPr>
            <p:ph type="ctrTitle"/>
          </p:nvPr>
        </p:nvSpPr>
        <p:spPr>
          <a:xfrm>
            <a:off x="1101430" y="1981200"/>
            <a:ext cx="10404770" cy="1954213"/>
          </a:xfrm>
        </p:spPr>
        <p:txBody>
          <a:bodyPr>
            <a:noAutofit/>
          </a:bodyPr>
          <a:lstStyle/>
          <a:p>
            <a:r>
              <a:rPr lang="en-US" sz="3200" cap="all" dirty="0"/>
              <a:t>Switching from a 3-Drug Tenofovir Alafenamide (TAF)-based Regimen to a 2-Drug Dolutegravir/</a:t>
            </a:r>
            <a:br>
              <a:rPr lang="en-US" sz="3200" cap="all" dirty="0"/>
            </a:br>
            <a:r>
              <a:rPr lang="en-US" sz="3200" cap="all" dirty="0"/>
              <a:t>Lamivudine (2DR, DTG/3TC) Was Not Associated with a Higher Frequency of Intermittent Viremia in Suppressed Patients in the TANGO Study</a:t>
            </a:r>
            <a:endParaRPr lang="en-US" sz="3200" dirty="0"/>
          </a:p>
        </p:txBody>
      </p:sp>
      <p:sp>
        <p:nvSpPr>
          <p:cNvPr id="4" name="Subtitle 3">
            <a:extLst>
              <a:ext uri="{FF2B5EF4-FFF2-40B4-BE49-F238E27FC236}">
                <a16:creationId xmlns:a16="http://schemas.microsoft.com/office/drawing/2014/main" id="{EDA9801D-44DF-4EFB-AE24-DBD51821914A}"/>
              </a:ext>
            </a:extLst>
          </p:cNvPr>
          <p:cNvSpPr>
            <a:spLocks noGrp="1"/>
          </p:cNvSpPr>
          <p:nvPr>
            <p:ph type="subTitle" idx="1"/>
          </p:nvPr>
        </p:nvSpPr>
        <p:spPr>
          <a:xfrm>
            <a:off x="1101430" y="4647947"/>
            <a:ext cx="8631936" cy="908304"/>
          </a:xfrm>
        </p:spPr>
        <p:txBody>
          <a:bodyPr/>
          <a:lstStyle/>
          <a:p>
            <a:r>
              <a:rPr lang="en-US" u="sng" dirty="0"/>
              <a:t>Ruolan Wang</a:t>
            </a:r>
            <a:r>
              <a:rPr lang="en-US" dirty="0"/>
              <a:t>,</a:t>
            </a:r>
            <a:r>
              <a:rPr lang="en-US" baseline="30000" dirty="0"/>
              <a:t>1</a:t>
            </a:r>
            <a:r>
              <a:rPr lang="en-US" dirty="0"/>
              <a:t> Joe Horton,</a:t>
            </a:r>
            <a:r>
              <a:rPr lang="en-US" baseline="30000" dirty="0"/>
              <a:t>2</a:t>
            </a:r>
            <a:r>
              <a:rPr lang="en-US" dirty="0"/>
              <a:t> Jonathan Wright,</a:t>
            </a:r>
            <a:r>
              <a:rPr lang="en-US" baseline="30000" dirty="0"/>
              <a:t>3</a:t>
            </a:r>
            <a:r>
              <a:rPr lang="en-US" dirty="0"/>
              <a:t> Rifaz Razeek,</a:t>
            </a:r>
            <a:r>
              <a:rPr lang="en-US" baseline="30000" dirty="0"/>
              <a:t>3</a:t>
            </a:r>
            <a:r>
              <a:rPr lang="en-US" dirty="0"/>
              <a:t> Mounir Ait-Khaled,</a:t>
            </a:r>
            <a:r>
              <a:rPr lang="en-US" baseline="30000" dirty="0"/>
              <a:t>4</a:t>
            </a:r>
            <a:r>
              <a:rPr lang="en-US" dirty="0"/>
              <a:t> </a:t>
            </a:r>
            <a:br>
              <a:rPr lang="en-US" dirty="0"/>
            </a:br>
            <a:r>
              <a:rPr lang="en-US" dirty="0"/>
              <a:t>Maria Claudia Nascimento,</a:t>
            </a:r>
            <a:r>
              <a:rPr lang="en-US" baseline="30000" dirty="0"/>
              <a:t>4</a:t>
            </a:r>
            <a:r>
              <a:rPr lang="en-US" dirty="0"/>
              <a:t> Allan R. Tenorio,</a:t>
            </a:r>
            <a:r>
              <a:rPr lang="en-US" baseline="30000" dirty="0"/>
              <a:t>1</a:t>
            </a:r>
            <a:r>
              <a:rPr lang="en-US" dirty="0"/>
              <a:t> Mark Underwood</a:t>
            </a:r>
            <a:r>
              <a:rPr lang="en-US" baseline="30000" dirty="0"/>
              <a:t>1       </a:t>
            </a:r>
            <a:endParaRPr lang="en-US" dirty="0"/>
          </a:p>
        </p:txBody>
      </p:sp>
      <p:sp>
        <p:nvSpPr>
          <p:cNvPr id="5" name="Text Placeholder 4">
            <a:extLst>
              <a:ext uri="{FF2B5EF4-FFF2-40B4-BE49-F238E27FC236}">
                <a16:creationId xmlns:a16="http://schemas.microsoft.com/office/drawing/2014/main" id="{D60554A0-70D3-4CD4-9BD8-5DDE3362E678}"/>
              </a:ext>
            </a:extLst>
          </p:cNvPr>
          <p:cNvSpPr>
            <a:spLocks noGrp="1"/>
          </p:cNvSpPr>
          <p:nvPr>
            <p:ph type="body" sz="quarter" idx="11"/>
          </p:nvPr>
        </p:nvSpPr>
        <p:spPr>
          <a:xfrm>
            <a:off x="1101430" y="5334000"/>
            <a:ext cx="8631936" cy="464092"/>
          </a:xfrm>
        </p:spPr>
        <p:txBody>
          <a:bodyPr/>
          <a:lstStyle/>
          <a:p>
            <a:r>
              <a:rPr lang="en-US" baseline="30000" dirty="0"/>
              <a:t>1</a:t>
            </a:r>
            <a:r>
              <a:rPr lang="en-US" dirty="0"/>
              <a:t>ViiV Healthcare, Research Triangle Park, NC, USA; </a:t>
            </a:r>
            <a:r>
              <a:rPr lang="en-US" baseline="30000" dirty="0"/>
              <a:t>2</a:t>
            </a:r>
            <a:r>
              <a:rPr lang="en-US" dirty="0"/>
              <a:t>Paraxel International, Durham, NC, USA; </a:t>
            </a:r>
            <a:r>
              <a:rPr lang="en-US" baseline="30000" dirty="0"/>
              <a:t>3</a:t>
            </a:r>
            <a:r>
              <a:rPr lang="en-US" dirty="0"/>
              <a:t>GlaxoSmithKline, Stockley Park, UK; </a:t>
            </a:r>
            <a:r>
              <a:rPr lang="en-US" baseline="30000" dirty="0"/>
              <a:t>4</a:t>
            </a:r>
            <a:r>
              <a:rPr lang="en-US" dirty="0"/>
              <a:t>ViiV Healthcare, Brentford, UK</a:t>
            </a:r>
          </a:p>
        </p:txBody>
      </p:sp>
      <p:sp>
        <p:nvSpPr>
          <p:cNvPr id="6" name="TextBox 5">
            <a:extLst>
              <a:ext uri="{FF2B5EF4-FFF2-40B4-BE49-F238E27FC236}">
                <a16:creationId xmlns:a16="http://schemas.microsoft.com/office/drawing/2014/main" id="{30EE176D-24BD-41F5-B7A8-7A9EC3D1856B}"/>
              </a:ext>
            </a:extLst>
          </p:cNvPr>
          <p:cNvSpPr txBox="1"/>
          <p:nvPr/>
        </p:nvSpPr>
        <p:spPr>
          <a:xfrm>
            <a:off x="6414299" y="6544525"/>
            <a:ext cx="914400" cy="914400"/>
          </a:xfrm>
          <a:prstGeom prst="rect">
            <a:avLst/>
          </a:prstGeom>
          <a:noFill/>
        </p:spPr>
        <p:txBody>
          <a:bodyPr wrap="none" lIns="0" tIns="0" rIns="0" bIns="0" rtlCol="0">
            <a:noAutofit/>
          </a:bodyPr>
          <a:lstStyle/>
          <a:p>
            <a:pPr algn="l"/>
            <a:r>
              <a:rPr lang="en-GB" sz="1400" b="1" dirty="0"/>
              <a:t>Date of preparation: November 2019</a:t>
            </a:r>
          </a:p>
        </p:txBody>
      </p:sp>
      <p:sp>
        <p:nvSpPr>
          <p:cNvPr id="7" name="TextBox 6">
            <a:extLst>
              <a:ext uri="{FF2B5EF4-FFF2-40B4-BE49-F238E27FC236}">
                <a16:creationId xmlns:a16="http://schemas.microsoft.com/office/drawing/2014/main" id="{DB18653A-1545-466F-B93E-B74673AF416B}"/>
              </a:ext>
            </a:extLst>
          </p:cNvPr>
          <p:cNvSpPr txBox="1"/>
          <p:nvPr/>
        </p:nvSpPr>
        <p:spPr>
          <a:xfrm>
            <a:off x="9749370" y="6544525"/>
            <a:ext cx="914400" cy="914400"/>
          </a:xfrm>
          <a:prstGeom prst="rect">
            <a:avLst/>
          </a:prstGeom>
          <a:noFill/>
        </p:spPr>
        <p:txBody>
          <a:bodyPr wrap="none" lIns="0" tIns="0" rIns="0" bIns="0" rtlCol="0">
            <a:noAutofit/>
          </a:bodyPr>
          <a:lstStyle/>
          <a:p>
            <a:r>
              <a:rPr lang="en-GB" sz="1400" b="1" dirty="0"/>
              <a:t>PM-GB-DLM-PPT-190018 </a:t>
            </a:r>
          </a:p>
        </p:txBody>
      </p:sp>
      <p:sp>
        <p:nvSpPr>
          <p:cNvPr id="8" name="TextBox 7">
            <a:extLst>
              <a:ext uri="{FF2B5EF4-FFF2-40B4-BE49-F238E27FC236}">
                <a16:creationId xmlns:a16="http://schemas.microsoft.com/office/drawing/2014/main" id="{CE06B43C-64A3-454F-BF65-407879DAB96E}"/>
              </a:ext>
            </a:extLst>
          </p:cNvPr>
          <p:cNvSpPr txBox="1"/>
          <p:nvPr/>
        </p:nvSpPr>
        <p:spPr>
          <a:xfrm>
            <a:off x="0" y="6596390"/>
            <a:ext cx="5822428" cy="261610"/>
          </a:xfrm>
          <a:prstGeom prst="rect">
            <a:avLst/>
          </a:prstGeom>
          <a:noFill/>
        </p:spPr>
        <p:txBody>
          <a:bodyPr wrap="none" rtlCol="0">
            <a:spAutoFit/>
          </a:bodyPr>
          <a:lstStyle/>
          <a:p>
            <a:r>
              <a:rPr lang="en-GB" sz="1100" dirty="0">
                <a:solidFill>
                  <a:schemeClr val="accent1"/>
                </a:solidFill>
                <a:latin typeface="Raleway" panose="020B0503030101060003" pitchFamily="34" charset="0"/>
              </a:rPr>
              <a:t>Adverse Event and Prescribing Information can be found at the end of the presentation</a:t>
            </a:r>
          </a:p>
        </p:txBody>
      </p:sp>
    </p:spTree>
    <p:extLst>
      <p:ext uri="{BB962C8B-B14F-4D97-AF65-F5344CB8AC3E}">
        <p14:creationId xmlns:p14="http://schemas.microsoft.com/office/powerpoint/2010/main" val="264490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6D3D52D0-0A72-4FF5-BD74-719B8C408282}"/>
              </a:ext>
            </a:extLst>
          </p:cNvPr>
          <p:cNvSpPr>
            <a:spLocks noGrp="1"/>
          </p:cNvSpPr>
          <p:nvPr>
            <p:ph idx="1"/>
          </p:nvPr>
        </p:nvSpPr>
        <p:spPr/>
        <p:txBody>
          <a:bodyPr/>
          <a:lstStyle/>
          <a:p>
            <a:pPr>
              <a:spcAft>
                <a:spcPts val="600"/>
              </a:spcAft>
            </a:pPr>
            <a:r>
              <a:rPr lang="en-US" dirty="0">
                <a:solidFill>
                  <a:srgbClr val="071D49"/>
                </a:solidFill>
              </a:rPr>
              <a:t>TANGO is a 200-week, phase III, randomized, open-label trial to evaluate efficacy and safety of switching from a 3- or 4-drug TAF-based regimen to the 2DR DOVATO</a:t>
            </a:r>
            <a:r>
              <a:rPr lang="en-GB" baseline="30000" dirty="0">
                <a:solidFill>
                  <a:srgbClr val="000000"/>
                </a:solidFill>
                <a:ea typeface="Calibri" pitchFamily="34" charset="0"/>
              </a:rPr>
              <a:t>▼</a:t>
            </a:r>
            <a:r>
              <a:rPr lang="en-US" dirty="0">
                <a:solidFill>
                  <a:srgbClr val="071D49"/>
                </a:solidFill>
              </a:rPr>
              <a:t> (DTG/3TC) in HIV-1–infected adults with HIV-1 RNA &lt;50 c/mL and without prior virologic failure or historical NRTI or INSTI major resistance mutations at study entry</a:t>
            </a:r>
            <a:r>
              <a:rPr lang="en-US" baseline="30000" dirty="0">
                <a:solidFill>
                  <a:srgbClr val="071D49"/>
                </a:solidFill>
              </a:rPr>
              <a:t>1</a:t>
            </a:r>
          </a:p>
          <a:p>
            <a:pPr>
              <a:spcAft>
                <a:spcPts val="600"/>
              </a:spcAft>
            </a:pPr>
            <a:r>
              <a:rPr lang="en-US" dirty="0">
                <a:solidFill>
                  <a:srgbClr val="071D49"/>
                </a:solidFill>
              </a:rPr>
              <a:t>Switching to DTG/3TC was non-inferior to continuing a TAF-based regimen through Week 48 using a 4% non-inferiority margin for Snapshot virologic failure (HIV-1 RNA </a:t>
            </a:r>
            <a:r>
              <a:rPr lang="en-GB" dirty="0">
                <a:solidFill>
                  <a:srgbClr val="071D49"/>
                </a:solidFill>
              </a:rPr>
              <a:t>≥50 c/mL)</a:t>
            </a:r>
            <a:r>
              <a:rPr lang="en-GB" baseline="30000" dirty="0">
                <a:solidFill>
                  <a:srgbClr val="071D49"/>
                </a:solidFill>
              </a:rPr>
              <a:t>1</a:t>
            </a:r>
            <a:endParaRPr lang="en-US" dirty="0">
              <a:solidFill>
                <a:srgbClr val="071D49"/>
              </a:solidFill>
            </a:endParaRPr>
          </a:p>
          <a:p>
            <a:pPr>
              <a:spcAft>
                <a:spcPts val="600"/>
              </a:spcAft>
            </a:pPr>
            <a:r>
              <a:rPr lang="en-US" dirty="0">
                <a:solidFill>
                  <a:srgbClr val="071D49"/>
                </a:solidFill>
              </a:rPr>
              <a:t>We assessed elevated viral loads (VLs) through 48 weeks of therapy overall by study visit</a:t>
            </a:r>
            <a:endParaRPr lang="en-GB" dirty="0">
              <a:solidFill>
                <a:srgbClr val="071D49"/>
              </a:solidFill>
            </a:endParaRPr>
          </a:p>
        </p:txBody>
      </p:sp>
      <p:sp>
        <p:nvSpPr>
          <p:cNvPr id="12" name="Slide Number Placeholder 11">
            <a:extLst>
              <a:ext uri="{FF2B5EF4-FFF2-40B4-BE49-F238E27FC236}">
                <a16:creationId xmlns:a16="http://schemas.microsoft.com/office/drawing/2014/main" id="{0E05D0D7-B0BD-493F-8BA4-BB04DB289F6E}"/>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411" name="Title 25">
            <a:extLst>
              <a:ext uri="{FF2B5EF4-FFF2-40B4-BE49-F238E27FC236}">
                <a16:creationId xmlns:a16="http://schemas.microsoft.com/office/drawing/2014/main" id="{9EB133E3-9DFE-4F2E-8086-AC3B3FA6DD82}"/>
              </a:ext>
            </a:extLst>
          </p:cNvPr>
          <p:cNvSpPr>
            <a:spLocks noGrp="1"/>
          </p:cNvSpPr>
          <p:nvPr>
            <p:ph type="title"/>
          </p:nvPr>
        </p:nvSpPr>
        <p:spPr/>
        <p:txBody>
          <a:bodyPr/>
          <a:lstStyle/>
          <a:p>
            <a:r>
              <a:rPr lang="en-US" altLang="en-US" dirty="0"/>
              <a:t>Introduction</a:t>
            </a:r>
          </a:p>
        </p:txBody>
      </p:sp>
      <p:sp>
        <p:nvSpPr>
          <p:cNvPr id="21" name="Text Placeholder 20">
            <a:extLst>
              <a:ext uri="{FF2B5EF4-FFF2-40B4-BE49-F238E27FC236}">
                <a16:creationId xmlns:a16="http://schemas.microsoft.com/office/drawing/2014/main" id="{E3D12008-DF9D-43BF-BA8F-CF248486E6D5}"/>
              </a:ext>
            </a:extLst>
          </p:cNvPr>
          <p:cNvSpPr>
            <a:spLocks noGrp="1"/>
          </p:cNvSpPr>
          <p:nvPr>
            <p:ph type="body" sz="quarter" idx="18"/>
          </p:nvPr>
        </p:nvSpPr>
        <p:spPr/>
        <p:txBody>
          <a:bodyPr/>
          <a:lstStyle/>
          <a:p>
            <a:r>
              <a:rPr lang="en-GB" b="1" dirty="0"/>
              <a:t>1.</a:t>
            </a:r>
            <a:r>
              <a:rPr lang="en-GB" dirty="0"/>
              <a:t> </a:t>
            </a:r>
            <a:r>
              <a:rPr lang="en-US" dirty="0"/>
              <a:t>v</a:t>
            </a:r>
            <a:r>
              <a:rPr lang="en-US" altLang="en-US" dirty="0"/>
              <a:t>an Wyk et al. IAS 2019; Mexico City, Mexico. Slides WEAB0403LB.</a:t>
            </a:r>
            <a:endParaRPr lang="en-US" dirty="0"/>
          </a:p>
        </p:txBody>
      </p:sp>
      <p:sp>
        <p:nvSpPr>
          <p:cNvPr id="17" name="Text Placeholder 22">
            <a:extLst>
              <a:ext uri="{FF2B5EF4-FFF2-40B4-BE49-F238E27FC236}">
                <a16:creationId xmlns:a16="http://schemas.microsoft.com/office/drawing/2014/main" id="{D733F478-C552-452F-9C05-E232ABF01B7C}"/>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r"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Adapted from Wang et al. EACS 2019; Basel, Switzerland. Poster PE3/15.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672A953-9C32-4CAA-8167-BBCD1CAC47B7}"/>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326AE17C-4E3E-40C2-86D4-BC213B8172DD}"/>
              </a:ext>
            </a:extLst>
          </p:cNvPr>
          <p:cNvSpPr>
            <a:spLocks noGrp="1"/>
          </p:cNvSpPr>
          <p:nvPr>
            <p:ph type="title"/>
          </p:nvPr>
        </p:nvSpPr>
        <p:spPr/>
        <p:txBody>
          <a:bodyPr/>
          <a:lstStyle/>
          <a:p>
            <a:r>
              <a:rPr lang="en-US" dirty="0"/>
              <a:t>TANGO Study Design</a:t>
            </a:r>
          </a:p>
        </p:txBody>
      </p:sp>
      <p:sp>
        <p:nvSpPr>
          <p:cNvPr id="5" name="Text Placeholder 4">
            <a:extLst>
              <a:ext uri="{FF2B5EF4-FFF2-40B4-BE49-F238E27FC236}">
                <a16:creationId xmlns:a16="http://schemas.microsoft.com/office/drawing/2014/main" id="{60F81ECC-C507-49D2-83CE-4091DFEFA25E}"/>
              </a:ext>
            </a:extLst>
          </p:cNvPr>
          <p:cNvSpPr>
            <a:spLocks noGrp="1"/>
          </p:cNvSpPr>
          <p:nvPr>
            <p:ph type="body" sz="quarter" idx="18"/>
          </p:nvPr>
        </p:nvSpPr>
        <p:spPr/>
        <p:txBody>
          <a:bodyPr/>
          <a:lstStyle/>
          <a:p>
            <a:r>
              <a:rPr lang="en-US" baseline="30000" dirty="0">
                <a:solidFill>
                  <a:srgbClr val="071D49"/>
                </a:solidFill>
              </a:rPr>
              <a:t>a</a:t>
            </a:r>
            <a:r>
              <a:rPr lang="en-US" dirty="0">
                <a:solidFill>
                  <a:srgbClr val="071D49"/>
                </a:solidFill>
              </a:rPr>
              <a:t>Stratified by baseline third agent class (PI, INSTI, or NNRTI). </a:t>
            </a:r>
            <a:r>
              <a:rPr lang="en-US" baseline="30000" dirty="0">
                <a:solidFill>
                  <a:srgbClr val="071D49"/>
                </a:solidFill>
              </a:rPr>
              <a:t>b</a:t>
            </a:r>
            <a:r>
              <a:rPr lang="en-US" dirty="0">
                <a:solidFill>
                  <a:srgbClr val="071D49"/>
                </a:solidFill>
              </a:rPr>
              <a:t>2 participants excluded who were randomized but not exposed to study drug. </a:t>
            </a:r>
            <a:r>
              <a:rPr lang="en-US" baseline="30000" dirty="0">
                <a:solidFill>
                  <a:srgbClr val="071D49"/>
                </a:solidFill>
              </a:rPr>
              <a:t>c</a:t>
            </a:r>
            <a:r>
              <a:rPr lang="en-US" dirty="0">
                <a:solidFill>
                  <a:srgbClr val="071D49"/>
                </a:solidFill>
              </a:rPr>
              <a:t>4% non-inferiority margin. </a:t>
            </a:r>
            <a:r>
              <a:rPr lang="en-US" baseline="30000" dirty="0">
                <a:solidFill>
                  <a:srgbClr val="071D49"/>
                </a:solidFill>
              </a:rPr>
              <a:t>d</a:t>
            </a:r>
            <a:r>
              <a:rPr lang="en-US" dirty="0">
                <a:solidFill>
                  <a:srgbClr val="071D49"/>
                </a:solidFill>
              </a:rPr>
              <a:t>Includes participants who changed a background therapy component or discontinued study treatment for lack of efficacy before Week 48, or who had HIV-1 RNA ≥50 c/mL in the 48-week window.</a:t>
            </a:r>
          </a:p>
        </p:txBody>
      </p:sp>
      <p:sp>
        <p:nvSpPr>
          <p:cNvPr id="6" name="Text Placeholder 22">
            <a:extLst>
              <a:ext uri="{FF2B5EF4-FFF2-40B4-BE49-F238E27FC236}">
                <a16:creationId xmlns:a16="http://schemas.microsoft.com/office/drawing/2014/main" id="{C2EFC4DA-ED08-4281-92BA-B9C0AA707A39}"/>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lvl="0" algn="r">
              <a:defRPr/>
            </a:pPr>
            <a:r>
              <a:rPr lang="en-US" sz="800" kern="0" dirty="0">
                <a:solidFill>
                  <a:srgbClr val="071D49"/>
                </a:solidFill>
              </a:rPr>
              <a:t>Adapted from Wang </a:t>
            </a: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et al. EACS 2019; Basel, Switzerland. Poster PE3/15.</a:t>
            </a:r>
          </a:p>
        </p:txBody>
      </p:sp>
      <p:grpSp>
        <p:nvGrpSpPr>
          <p:cNvPr id="7" name="Group 6">
            <a:extLst>
              <a:ext uri="{FF2B5EF4-FFF2-40B4-BE49-F238E27FC236}">
                <a16:creationId xmlns:a16="http://schemas.microsoft.com/office/drawing/2014/main" id="{4584BF14-C4BE-419C-9061-90E8C79E0FE9}"/>
              </a:ext>
            </a:extLst>
          </p:cNvPr>
          <p:cNvGrpSpPr/>
          <p:nvPr/>
        </p:nvGrpSpPr>
        <p:grpSpPr>
          <a:xfrm>
            <a:off x="1345090" y="1453240"/>
            <a:ext cx="9501820" cy="3103510"/>
            <a:chOff x="1425846" y="1670963"/>
            <a:chExt cx="9501820" cy="3103510"/>
          </a:xfrm>
        </p:grpSpPr>
        <p:sp>
          <p:nvSpPr>
            <p:cNvPr id="8" name="AutoShape 2">
              <a:extLst>
                <a:ext uri="{FF2B5EF4-FFF2-40B4-BE49-F238E27FC236}">
                  <a16:creationId xmlns:a16="http://schemas.microsoft.com/office/drawing/2014/main" id="{C68B9A44-0136-4005-8DD5-BB2A416B1412}"/>
                </a:ext>
              </a:extLst>
            </p:cNvPr>
            <p:cNvSpPr>
              <a:spLocks noChangeArrowheads="1"/>
            </p:cNvSpPr>
            <p:nvPr/>
          </p:nvSpPr>
          <p:spPr bwMode="auto">
            <a:xfrm>
              <a:off x="1425846" y="2127047"/>
              <a:ext cx="2677606" cy="1383115"/>
            </a:xfrm>
            <a:prstGeom prst="rightArrow">
              <a:avLst>
                <a:gd name="adj1" fmla="val 70100"/>
                <a:gd name="adj2" fmla="val 40270"/>
              </a:avLst>
            </a:prstGeom>
            <a:solidFill>
              <a:srgbClr val="FFFFFF">
                <a:lumMod val="50000"/>
              </a:srgbClr>
            </a:solidFill>
            <a:ln w="19050">
              <a:noFill/>
              <a:miter lim="800000"/>
              <a:headEnd/>
              <a:tailEnd/>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36576" tIns="18288" rIns="0" anchor="ct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58738" marR="0" lvl="0" indent="-58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dirty="0">
                  <a:ln>
                    <a:noFill/>
                  </a:ln>
                  <a:solidFill>
                    <a:srgbClr val="FFFFFF"/>
                  </a:solidFill>
                  <a:effectLst/>
                  <a:uLnTx/>
                  <a:uFillTx/>
                  <a:latin typeface="Arial"/>
                  <a:ea typeface="+mn-ea"/>
                  <a:cs typeface="Arial" panose="020B0604020202020204" pitchFamily="34" charset="0"/>
                </a:rPr>
                <a:t>Adults, virologically suppressed (HIV-1 RNA </a:t>
              </a:r>
              <a:br>
                <a:rPr kumimoji="0" lang="en-US" sz="1200" b="1" i="0" u="none" strike="noStrike" kern="0" cap="none" spc="0" normalizeH="0" baseline="0" noProof="0" dirty="0">
                  <a:ln>
                    <a:noFill/>
                  </a:ln>
                  <a:solidFill>
                    <a:srgbClr val="FFFFFF"/>
                  </a:solidFill>
                  <a:effectLst/>
                  <a:uLnTx/>
                  <a:uFillTx/>
                  <a:latin typeface="Arial"/>
                  <a:ea typeface="+mn-ea"/>
                  <a:cs typeface="Arial" panose="020B0604020202020204" pitchFamily="34" charset="0"/>
                </a:rPr>
              </a:br>
              <a:r>
                <a:rPr kumimoji="0" lang="en-US" sz="1200" b="1" i="0" u="none" strike="noStrike" kern="0" cap="none" spc="0" normalizeH="0" baseline="0" noProof="0" dirty="0">
                  <a:ln>
                    <a:noFill/>
                  </a:ln>
                  <a:solidFill>
                    <a:srgbClr val="FFFFFF"/>
                  </a:solidFill>
                  <a:effectLst/>
                  <a:uLnTx/>
                  <a:uFillTx/>
                  <a:latin typeface="Arial"/>
                  <a:ea typeface="+mn-ea"/>
                  <a:cs typeface="Arial" panose="020B0604020202020204" pitchFamily="34" charset="0"/>
                </a:rPr>
                <a:t>&lt;50 c/mL) for &gt;6 months</a:t>
              </a:r>
            </a:p>
            <a:p>
              <a:pPr marL="58738" marR="0" lvl="0" indent="-58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dirty="0">
                  <a:ln>
                    <a:noFill/>
                  </a:ln>
                  <a:solidFill>
                    <a:srgbClr val="FFFFFF"/>
                  </a:solidFill>
                  <a:effectLst/>
                  <a:uLnTx/>
                  <a:uFillTx/>
                  <a:latin typeface="Arial"/>
                  <a:ea typeface="+mn-ea"/>
                  <a:cs typeface="Arial" panose="020B0604020202020204" pitchFamily="34" charset="0"/>
                </a:rPr>
                <a:t>Stable TAF-based regimen </a:t>
              </a:r>
            </a:p>
          </p:txBody>
        </p:sp>
        <p:grpSp>
          <p:nvGrpSpPr>
            <p:cNvPr id="9" name="Group 8">
              <a:extLst>
                <a:ext uri="{FF2B5EF4-FFF2-40B4-BE49-F238E27FC236}">
                  <a16:creationId xmlns:a16="http://schemas.microsoft.com/office/drawing/2014/main" id="{DC6A2B86-94A0-4151-9376-E6496123FDBB}"/>
                </a:ext>
              </a:extLst>
            </p:cNvPr>
            <p:cNvGrpSpPr/>
            <p:nvPr/>
          </p:nvGrpSpPr>
          <p:grpSpPr>
            <a:xfrm>
              <a:off x="1736430" y="1670963"/>
              <a:ext cx="9191236" cy="3103510"/>
              <a:chOff x="1736430" y="1670963"/>
              <a:chExt cx="9191236" cy="3103510"/>
            </a:xfrm>
          </p:grpSpPr>
          <p:sp>
            <p:nvSpPr>
              <p:cNvPr id="10" name="AutoShape 4">
                <a:extLst>
                  <a:ext uri="{FF2B5EF4-FFF2-40B4-BE49-F238E27FC236}">
                    <a16:creationId xmlns:a16="http://schemas.microsoft.com/office/drawing/2014/main" id="{02937BF5-D200-4F12-A41D-FCEBAF9C6E14}"/>
                  </a:ext>
                </a:extLst>
              </p:cNvPr>
              <p:cNvSpPr>
                <a:spLocks noChangeArrowheads="1"/>
              </p:cNvSpPr>
              <p:nvPr/>
            </p:nvSpPr>
            <p:spPr bwMode="auto">
              <a:xfrm>
                <a:off x="4246713" y="2224644"/>
                <a:ext cx="5005144" cy="487990"/>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DTG/3TC (N=369)</a:t>
                </a:r>
                <a:r>
                  <a:rPr kumimoji="0" lang="en-US" sz="1200" b="1" i="0" u="none" strike="noStrike" kern="1200" cap="none" spc="0" normalizeH="0" baseline="30000" noProof="0" dirty="0">
                    <a:ln>
                      <a:noFill/>
                    </a:ln>
                    <a:solidFill>
                      <a:srgbClr val="FFFFFF"/>
                    </a:solidFill>
                    <a:effectLst/>
                    <a:uLnTx/>
                    <a:uFillTx/>
                    <a:latin typeface="Arial"/>
                    <a:ea typeface="+mn-ea"/>
                    <a:cs typeface="Arial" panose="020B0604020202020204" pitchFamily="34" charset="0"/>
                  </a:rPr>
                  <a:t>b</a:t>
                </a:r>
                <a:endParaRPr kumimoji="0" lang="en-US"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11" name="Line 7">
                <a:extLst>
                  <a:ext uri="{FF2B5EF4-FFF2-40B4-BE49-F238E27FC236}">
                    <a16:creationId xmlns:a16="http://schemas.microsoft.com/office/drawing/2014/main" id="{7CE1A550-E3AF-4B2D-BAD1-AD8F2F724C1F}"/>
                  </a:ext>
                </a:extLst>
              </p:cNvPr>
              <p:cNvSpPr>
                <a:spLocks noChangeShapeType="1"/>
              </p:cNvSpPr>
              <p:nvPr/>
            </p:nvSpPr>
            <p:spPr bwMode="auto">
              <a:xfrm>
                <a:off x="1736430" y="3629590"/>
                <a:ext cx="8847251" cy="87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2" name="Text Box 8">
                <a:extLst>
                  <a:ext uri="{FF2B5EF4-FFF2-40B4-BE49-F238E27FC236}">
                    <a16:creationId xmlns:a16="http://schemas.microsoft.com/office/drawing/2014/main" id="{639B5F31-180D-437B-A8F4-418FDABDD685}"/>
                  </a:ext>
                </a:extLst>
              </p:cNvPr>
              <p:cNvSpPr txBox="1">
                <a:spLocks noChangeArrowheads="1"/>
              </p:cNvSpPr>
              <p:nvPr/>
            </p:nvSpPr>
            <p:spPr bwMode="auto">
              <a:xfrm>
                <a:off x="4008127" y="3771572"/>
                <a:ext cx="323807" cy="461665"/>
              </a:xfrm>
              <a:prstGeom prst="rect">
                <a:avLst/>
              </a:prstGeom>
              <a:noFill/>
              <a:ln w="9525">
                <a:noFill/>
                <a:miter lim="800000"/>
                <a:headEnd/>
                <a:tailEnd/>
              </a:ln>
            </p:spPr>
            <p:txBody>
              <a:bodyPr wrap="squar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Day </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1</a:t>
                </a:r>
              </a:p>
            </p:txBody>
          </p:sp>
          <p:sp>
            <p:nvSpPr>
              <p:cNvPr id="13" name="Line 11">
                <a:extLst>
                  <a:ext uri="{FF2B5EF4-FFF2-40B4-BE49-F238E27FC236}">
                    <a16:creationId xmlns:a16="http://schemas.microsoft.com/office/drawing/2014/main" id="{1EA462A5-22F7-4A06-BA38-D83B99124A6F}"/>
                  </a:ext>
                </a:extLst>
              </p:cNvPr>
              <p:cNvSpPr>
                <a:spLocks noChangeShapeType="1"/>
              </p:cNvSpPr>
              <p:nvPr/>
            </p:nvSpPr>
            <p:spPr bwMode="auto">
              <a:xfrm>
                <a:off x="4155311" y="3629590"/>
                <a:ext cx="0" cy="15588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14" name="Line 12">
                <a:extLst>
                  <a:ext uri="{FF2B5EF4-FFF2-40B4-BE49-F238E27FC236}">
                    <a16:creationId xmlns:a16="http://schemas.microsoft.com/office/drawing/2014/main" id="{1692DA70-8261-488A-B282-63078129F659}"/>
                  </a:ext>
                </a:extLst>
              </p:cNvPr>
              <p:cNvSpPr>
                <a:spLocks noChangeShapeType="1"/>
              </p:cNvSpPr>
              <p:nvPr/>
            </p:nvSpPr>
            <p:spPr bwMode="auto">
              <a:xfrm>
                <a:off x="6597059" y="3629590"/>
                <a:ext cx="0" cy="15588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15" name="Text Box 17">
                <a:extLst>
                  <a:ext uri="{FF2B5EF4-FFF2-40B4-BE49-F238E27FC236}">
                    <a16:creationId xmlns:a16="http://schemas.microsoft.com/office/drawing/2014/main" id="{85A16BC3-2254-4F9D-8874-192222AE1E3B}"/>
                  </a:ext>
                </a:extLst>
              </p:cNvPr>
              <p:cNvSpPr txBox="1">
                <a:spLocks noChangeArrowheads="1"/>
              </p:cNvSpPr>
              <p:nvPr/>
            </p:nvSpPr>
            <p:spPr bwMode="auto">
              <a:xfrm>
                <a:off x="2010326" y="1740767"/>
                <a:ext cx="971741" cy="157800"/>
              </a:xfrm>
              <a:prstGeom prst="rect">
                <a:avLst/>
              </a:prstGeom>
              <a:noFill/>
              <a:ln w="9525">
                <a:noFill/>
                <a:miter lim="800000"/>
                <a:headEnd/>
                <a:tailEnd/>
              </a:ln>
            </p:spPr>
            <p:txBody>
              <a:bodyPr wrap="none" tIns="9144">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ts val="7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Screening </a:t>
                </a:r>
              </a:p>
            </p:txBody>
          </p:sp>
          <p:sp>
            <p:nvSpPr>
              <p:cNvPr id="16" name="AutoShape 4">
                <a:extLst>
                  <a:ext uri="{FF2B5EF4-FFF2-40B4-BE49-F238E27FC236}">
                    <a16:creationId xmlns:a16="http://schemas.microsoft.com/office/drawing/2014/main" id="{2F5B530A-B874-42AC-9E2F-A6CFFD420682}"/>
                  </a:ext>
                </a:extLst>
              </p:cNvPr>
              <p:cNvSpPr>
                <a:spLocks noChangeArrowheads="1"/>
              </p:cNvSpPr>
              <p:nvPr/>
            </p:nvSpPr>
            <p:spPr bwMode="auto">
              <a:xfrm>
                <a:off x="4246713" y="2888953"/>
                <a:ext cx="3651440" cy="487990"/>
              </a:xfrm>
              <a:prstGeom prst="homePlate">
                <a:avLst>
                  <a:gd name="adj" fmla="val 37877"/>
                </a:avLst>
              </a:prstGeom>
              <a:solidFill>
                <a:srgbClr val="FF6600"/>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TAF-based regimens (N=372) </a:t>
                </a:r>
              </a:p>
            </p:txBody>
          </p:sp>
          <p:sp>
            <p:nvSpPr>
              <p:cNvPr id="17" name="AutoShape 4">
                <a:extLst>
                  <a:ext uri="{FF2B5EF4-FFF2-40B4-BE49-F238E27FC236}">
                    <a16:creationId xmlns:a16="http://schemas.microsoft.com/office/drawing/2014/main" id="{3C065A69-6027-4731-8DB9-D617C8194758}"/>
                  </a:ext>
                </a:extLst>
              </p:cNvPr>
              <p:cNvSpPr>
                <a:spLocks noChangeArrowheads="1"/>
              </p:cNvSpPr>
              <p:nvPr/>
            </p:nvSpPr>
            <p:spPr bwMode="auto">
              <a:xfrm>
                <a:off x="9385145" y="2213711"/>
                <a:ext cx="1210676" cy="498924"/>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54864" anchor="ct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DTG/3TC </a:t>
                </a:r>
              </a:p>
            </p:txBody>
          </p:sp>
          <p:sp>
            <p:nvSpPr>
              <p:cNvPr id="18" name="Text Box 18">
                <a:extLst>
                  <a:ext uri="{FF2B5EF4-FFF2-40B4-BE49-F238E27FC236}">
                    <a16:creationId xmlns:a16="http://schemas.microsoft.com/office/drawing/2014/main" id="{BC5EE9E8-3DA5-427D-A4B6-FF2ABE14E704}"/>
                  </a:ext>
                </a:extLst>
              </p:cNvPr>
              <p:cNvSpPr txBox="1">
                <a:spLocks noChangeArrowheads="1"/>
              </p:cNvSpPr>
              <p:nvPr/>
            </p:nvSpPr>
            <p:spPr bwMode="auto">
              <a:xfrm>
                <a:off x="5311556" y="3771572"/>
                <a:ext cx="397994" cy="461665"/>
              </a:xfrm>
              <a:prstGeom prst="rect">
                <a:avLst/>
              </a:prstGeom>
              <a:noFill/>
              <a:ln w="9525">
                <a:noFill/>
                <a:miter lim="800000"/>
                <a:headEnd/>
                <a:tailEnd/>
              </a:ln>
            </p:spPr>
            <p:txBody>
              <a:bodyPr wrap="non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Week</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48</a:t>
                </a:r>
              </a:p>
            </p:txBody>
          </p:sp>
          <p:sp>
            <p:nvSpPr>
              <p:cNvPr id="19" name="Text Box 18">
                <a:extLst>
                  <a:ext uri="{FF2B5EF4-FFF2-40B4-BE49-F238E27FC236}">
                    <a16:creationId xmlns:a16="http://schemas.microsoft.com/office/drawing/2014/main" id="{C2F7B2A3-EF09-402F-A26A-5D1C3B45C9AA}"/>
                  </a:ext>
                </a:extLst>
              </p:cNvPr>
              <p:cNvSpPr txBox="1">
                <a:spLocks noChangeArrowheads="1"/>
              </p:cNvSpPr>
              <p:nvPr/>
            </p:nvSpPr>
            <p:spPr bwMode="auto">
              <a:xfrm>
                <a:off x="4682236" y="1740767"/>
                <a:ext cx="2658726" cy="157800"/>
              </a:xfrm>
              <a:prstGeom prst="rect">
                <a:avLst/>
              </a:prstGeom>
              <a:noFill/>
              <a:ln w="9525">
                <a:noFill/>
                <a:miter lim="800000"/>
                <a:headEnd/>
                <a:tailEnd/>
              </a:ln>
            </p:spPr>
            <p:txBody>
              <a:bodyPr wrap="square" tIns="9144">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ts val="7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Early-switch phase</a:t>
                </a:r>
              </a:p>
            </p:txBody>
          </p:sp>
          <p:sp>
            <p:nvSpPr>
              <p:cNvPr id="20" name="Text Box 17">
                <a:extLst>
                  <a:ext uri="{FF2B5EF4-FFF2-40B4-BE49-F238E27FC236}">
                    <a16:creationId xmlns:a16="http://schemas.microsoft.com/office/drawing/2014/main" id="{E1611691-D315-42EB-B56E-BAB7B2D222B6}"/>
                  </a:ext>
                </a:extLst>
              </p:cNvPr>
              <p:cNvSpPr txBox="1">
                <a:spLocks noChangeArrowheads="1"/>
              </p:cNvSpPr>
              <p:nvPr/>
            </p:nvSpPr>
            <p:spPr bwMode="auto">
              <a:xfrm>
                <a:off x="7835114" y="1670963"/>
                <a:ext cx="1451066" cy="424732"/>
              </a:xfrm>
              <a:prstGeom prst="rect">
                <a:avLst/>
              </a:prstGeom>
              <a:noFill/>
              <a:ln w="9525">
                <a:noFill/>
                <a:miter lim="800000"/>
                <a:headEnd/>
                <a:tailEnd/>
              </a:ln>
            </p:spPr>
            <p:txBody>
              <a:bodyPr wrap="square" tIns="9144">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Late-switch </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phase</a:t>
                </a:r>
              </a:p>
            </p:txBody>
          </p:sp>
          <p:sp>
            <p:nvSpPr>
              <p:cNvPr id="21" name="Text Box 18">
                <a:extLst>
                  <a:ext uri="{FF2B5EF4-FFF2-40B4-BE49-F238E27FC236}">
                    <a16:creationId xmlns:a16="http://schemas.microsoft.com/office/drawing/2014/main" id="{3BDABF87-FEF3-4E69-81C7-F56E05188D7F}"/>
                  </a:ext>
                </a:extLst>
              </p:cNvPr>
              <p:cNvSpPr txBox="1">
                <a:spLocks noChangeArrowheads="1"/>
              </p:cNvSpPr>
              <p:nvPr/>
            </p:nvSpPr>
            <p:spPr bwMode="auto">
              <a:xfrm>
                <a:off x="9236617" y="1670963"/>
                <a:ext cx="1691049" cy="424732"/>
              </a:xfrm>
              <a:prstGeom prst="rect">
                <a:avLst/>
              </a:prstGeom>
              <a:noFill/>
              <a:ln w="9525">
                <a:noFill/>
                <a:miter lim="800000"/>
                <a:headEnd/>
                <a:tailEnd/>
              </a:ln>
            </p:spPr>
            <p:txBody>
              <a:bodyPr wrap="square" tIns="9144">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Continuation </a:t>
                </a:r>
              </a:p>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phase</a:t>
                </a:r>
              </a:p>
            </p:txBody>
          </p:sp>
          <p:sp>
            <p:nvSpPr>
              <p:cNvPr id="22" name="Text Box 18">
                <a:extLst>
                  <a:ext uri="{FF2B5EF4-FFF2-40B4-BE49-F238E27FC236}">
                    <a16:creationId xmlns:a16="http://schemas.microsoft.com/office/drawing/2014/main" id="{D3CFA844-9597-42C1-8FC2-7072287F5D7F}"/>
                  </a:ext>
                </a:extLst>
              </p:cNvPr>
              <p:cNvSpPr txBox="1">
                <a:spLocks noChangeArrowheads="1"/>
              </p:cNvSpPr>
              <p:nvPr/>
            </p:nvSpPr>
            <p:spPr bwMode="auto">
              <a:xfrm>
                <a:off x="7556287" y="3771572"/>
                <a:ext cx="397994" cy="461665"/>
              </a:xfrm>
              <a:prstGeom prst="rect">
                <a:avLst/>
              </a:prstGeom>
              <a:noFill/>
              <a:ln w="9525">
                <a:noFill/>
                <a:miter lim="800000"/>
                <a:headEnd/>
                <a:tailEnd/>
              </a:ln>
            </p:spPr>
            <p:txBody>
              <a:bodyPr wrap="non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Week</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144</a:t>
                </a:r>
              </a:p>
            </p:txBody>
          </p:sp>
          <p:sp>
            <p:nvSpPr>
              <p:cNvPr id="23" name="Line 12">
                <a:extLst>
                  <a:ext uri="{FF2B5EF4-FFF2-40B4-BE49-F238E27FC236}">
                    <a16:creationId xmlns:a16="http://schemas.microsoft.com/office/drawing/2014/main" id="{DF37F134-2961-4C99-8567-0FA1EB0359C8}"/>
                  </a:ext>
                </a:extLst>
              </p:cNvPr>
              <p:cNvSpPr>
                <a:spLocks noChangeShapeType="1"/>
              </p:cNvSpPr>
              <p:nvPr/>
            </p:nvSpPr>
            <p:spPr bwMode="auto">
              <a:xfrm>
                <a:off x="7825830" y="3629590"/>
                <a:ext cx="0" cy="15588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24" name="Line 12">
                <a:extLst>
                  <a:ext uri="{FF2B5EF4-FFF2-40B4-BE49-F238E27FC236}">
                    <a16:creationId xmlns:a16="http://schemas.microsoft.com/office/drawing/2014/main" id="{89D2B94B-CF39-4A8D-9A86-C7F3C79BB012}"/>
                  </a:ext>
                </a:extLst>
              </p:cNvPr>
              <p:cNvSpPr>
                <a:spLocks noChangeShapeType="1"/>
              </p:cNvSpPr>
              <p:nvPr/>
            </p:nvSpPr>
            <p:spPr bwMode="auto">
              <a:xfrm>
                <a:off x="4833621" y="3629590"/>
                <a:ext cx="0" cy="15588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25" name="Line 12">
                <a:extLst>
                  <a:ext uri="{FF2B5EF4-FFF2-40B4-BE49-F238E27FC236}">
                    <a16:creationId xmlns:a16="http://schemas.microsoft.com/office/drawing/2014/main" id="{2B318AD5-3645-4700-AE45-D66C0DECF53A}"/>
                  </a:ext>
                </a:extLst>
              </p:cNvPr>
              <p:cNvSpPr>
                <a:spLocks noChangeShapeType="1"/>
              </p:cNvSpPr>
              <p:nvPr/>
            </p:nvSpPr>
            <p:spPr bwMode="auto">
              <a:xfrm>
                <a:off x="5510555" y="3629590"/>
                <a:ext cx="0" cy="15588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26" name="Text Box 18">
                <a:extLst>
                  <a:ext uri="{FF2B5EF4-FFF2-40B4-BE49-F238E27FC236}">
                    <a16:creationId xmlns:a16="http://schemas.microsoft.com/office/drawing/2014/main" id="{7415E6FB-7918-45E8-8FD1-09673AC598B9}"/>
                  </a:ext>
                </a:extLst>
              </p:cNvPr>
              <p:cNvSpPr txBox="1">
                <a:spLocks noChangeArrowheads="1"/>
              </p:cNvSpPr>
              <p:nvPr/>
            </p:nvSpPr>
            <p:spPr bwMode="auto">
              <a:xfrm>
                <a:off x="4611037" y="3771572"/>
                <a:ext cx="441276" cy="461665"/>
              </a:xfrm>
              <a:prstGeom prst="rect">
                <a:avLst/>
              </a:prstGeom>
              <a:noFill/>
              <a:ln w="9525">
                <a:noFill/>
                <a:miter lim="800000"/>
                <a:headEnd/>
                <a:tailEnd/>
              </a:ln>
            </p:spPr>
            <p:txBody>
              <a:bodyPr wrap="squar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Week </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24</a:t>
                </a:r>
              </a:p>
            </p:txBody>
          </p:sp>
          <p:sp>
            <p:nvSpPr>
              <p:cNvPr id="27" name="Text Box 18">
                <a:extLst>
                  <a:ext uri="{FF2B5EF4-FFF2-40B4-BE49-F238E27FC236}">
                    <a16:creationId xmlns:a16="http://schemas.microsoft.com/office/drawing/2014/main" id="{0A1C3997-2792-4875-BE1E-3CD6AF4083CC}"/>
                  </a:ext>
                </a:extLst>
              </p:cNvPr>
              <p:cNvSpPr txBox="1">
                <a:spLocks noChangeArrowheads="1"/>
              </p:cNvSpPr>
              <p:nvPr/>
            </p:nvSpPr>
            <p:spPr bwMode="auto">
              <a:xfrm>
                <a:off x="6398062" y="3771572"/>
                <a:ext cx="397994" cy="461665"/>
              </a:xfrm>
              <a:prstGeom prst="rect">
                <a:avLst/>
              </a:prstGeom>
              <a:noFill/>
              <a:ln w="9525">
                <a:noFill/>
                <a:miter lim="800000"/>
                <a:headEnd/>
                <a:tailEnd/>
              </a:ln>
            </p:spPr>
            <p:txBody>
              <a:bodyPr wrap="non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Week</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96</a:t>
                </a:r>
              </a:p>
            </p:txBody>
          </p:sp>
          <p:sp>
            <p:nvSpPr>
              <p:cNvPr id="28" name="TextBox 112">
                <a:extLst>
                  <a:ext uri="{FF2B5EF4-FFF2-40B4-BE49-F238E27FC236}">
                    <a16:creationId xmlns:a16="http://schemas.microsoft.com/office/drawing/2014/main" id="{A88C735E-3C7A-4FC5-9FA4-4DE4EB750A6C}"/>
                  </a:ext>
                </a:extLst>
              </p:cNvPr>
              <p:cNvSpPr txBox="1"/>
              <p:nvPr/>
            </p:nvSpPr>
            <p:spPr>
              <a:xfrm>
                <a:off x="3226922" y="1676400"/>
                <a:ext cx="1451066" cy="378565"/>
              </a:xfrm>
              <a:prstGeom prst="rect">
                <a:avLst/>
              </a:prstGeom>
              <a:noFill/>
            </p:spPr>
            <p:txBody>
              <a:bodyPr wrap="square" lIns="0" tIns="9144" rIns="0" bIns="0" rtlCol="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Randomization</a:t>
                </a:r>
                <a:r>
                  <a:rPr kumimoji="0" lang="en-US" sz="1200" b="1" i="0" u="none" strike="noStrike" kern="1200" cap="none" spc="0" normalizeH="0" baseline="30000" noProof="0" dirty="0">
                    <a:ln>
                      <a:noFill/>
                    </a:ln>
                    <a:solidFill>
                      <a:srgbClr val="071D49"/>
                    </a:solidFill>
                    <a:effectLst/>
                    <a:uLnTx/>
                    <a:uFillTx/>
                    <a:latin typeface="Arial"/>
                    <a:ea typeface="+mn-ea"/>
                    <a:cs typeface="Arial" panose="020B0604020202020204" pitchFamily="34" charset="0"/>
                  </a:rPr>
                  <a:t>a</a:t>
                </a:r>
                <a:br>
                  <a:rPr kumimoji="0" lang="en-US"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1:1</a:t>
                </a:r>
              </a:p>
            </p:txBody>
          </p:sp>
          <p:sp>
            <p:nvSpPr>
              <p:cNvPr id="29" name="Line 12">
                <a:extLst>
                  <a:ext uri="{FF2B5EF4-FFF2-40B4-BE49-F238E27FC236}">
                    <a16:creationId xmlns:a16="http://schemas.microsoft.com/office/drawing/2014/main" id="{306D3DA8-BDD9-43AE-B30C-7EE78DC461FF}"/>
                  </a:ext>
                </a:extLst>
              </p:cNvPr>
              <p:cNvSpPr>
                <a:spLocks noChangeShapeType="1"/>
              </p:cNvSpPr>
              <p:nvPr/>
            </p:nvSpPr>
            <p:spPr bwMode="auto">
              <a:xfrm>
                <a:off x="9277473" y="3629590"/>
                <a:ext cx="0" cy="155885"/>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30" name="Text Box 18">
                <a:extLst>
                  <a:ext uri="{FF2B5EF4-FFF2-40B4-BE49-F238E27FC236}">
                    <a16:creationId xmlns:a16="http://schemas.microsoft.com/office/drawing/2014/main" id="{4E0BE4D8-1AB3-4C58-88AA-D7B9A85C854C}"/>
                  </a:ext>
                </a:extLst>
              </p:cNvPr>
              <p:cNvSpPr txBox="1">
                <a:spLocks noChangeArrowheads="1"/>
              </p:cNvSpPr>
              <p:nvPr/>
            </p:nvSpPr>
            <p:spPr bwMode="auto">
              <a:xfrm>
                <a:off x="7935688" y="3771572"/>
                <a:ext cx="574295" cy="461665"/>
              </a:xfrm>
              <a:prstGeom prst="rect">
                <a:avLst/>
              </a:prstGeom>
              <a:noFill/>
              <a:ln w="9525">
                <a:noFill/>
                <a:miter lim="800000"/>
                <a:headEnd/>
                <a:tailEnd/>
              </a:ln>
            </p:spPr>
            <p:txBody>
              <a:bodyPr wrap="squar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Week </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148</a:t>
                </a:r>
              </a:p>
            </p:txBody>
          </p:sp>
          <p:sp>
            <p:nvSpPr>
              <p:cNvPr id="31" name="Line 12">
                <a:extLst>
                  <a:ext uri="{FF2B5EF4-FFF2-40B4-BE49-F238E27FC236}">
                    <a16:creationId xmlns:a16="http://schemas.microsoft.com/office/drawing/2014/main" id="{2FEA38B9-5ADF-4910-AEE3-FC3C849B3AB8}"/>
                  </a:ext>
                </a:extLst>
              </p:cNvPr>
              <p:cNvSpPr>
                <a:spLocks noChangeShapeType="1"/>
              </p:cNvSpPr>
              <p:nvPr/>
            </p:nvSpPr>
            <p:spPr bwMode="auto">
              <a:xfrm>
                <a:off x="8071601" y="3629590"/>
                <a:ext cx="0" cy="156157"/>
              </a:xfrm>
              <a:prstGeom prst="line">
                <a:avLst/>
              </a:prstGeom>
              <a:noFill/>
              <a:ln w="19050">
                <a:solidFill>
                  <a:srgbClr val="071D49"/>
                </a:solidFill>
                <a:round/>
                <a:headEnd/>
                <a:tailEnd/>
              </a:ln>
            </p:spPr>
            <p:txBody>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endParaRPr kumimoji="0" lang="ja-JP" altLang="en-US" sz="1200" b="1"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32" name="Text Box 18">
                <a:extLst>
                  <a:ext uri="{FF2B5EF4-FFF2-40B4-BE49-F238E27FC236}">
                    <a16:creationId xmlns:a16="http://schemas.microsoft.com/office/drawing/2014/main" id="{3422944D-8DA8-4C95-902A-7084F56B29FA}"/>
                  </a:ext>
                </a:extLst>
              </p:cNvPr>
              <p:cNvSpPr txBox="1">
                <a:spLocks noChangeArrowheads="1"/>
              </p:cNvSpPr>
              <p:nvPr/>
            </p:nvSpPr>
            <p:spPr bwMode="auto">
              <a:xfrm>
                <a:off x="9078475" y="3771572"/>
                <a:ext cx="397994" cy="461665"/>
              </a:xfrm>
              <a:prstGeom prst="rect">
                <a:avLst/>
              </a:prstGeom>
              <a:noFill/>
              <a:ln w="9525">
                <a:noFill/>
                <a:miter lim="800000"/>
                <a:headEnd/>
                <a:tailEnd/>
              </a:ln>
            </p:spPr>
            <p:txBody>
              <a:bodyPr wrap="none" lIns="0" rIns="0">
                <a:sp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1110258" rtl="0" eaLnBrk="0" fontAlgn="base" latinLnBrk="0" hangingPunct="0">
                  <a:lnSpc>
                    <a:spcPct val="100000"/>
                  </a:lnSpc>
                  <a:spcBef>
                    <a:spcPct val="0"/>
                  </a:spcBef>
                  <a:spcAft>
                    <a:spcPct val="0"/>
                  </a:spcAft>
                  <a:buClrTx/>
                  <a:buSzTx/>
                  <a:buFontTx/>
                  <a:buNone/>
                  <a:tabLst/>
                  <a:defRPr/>
                </a:pP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Week</a:t>
                </a:r>
                <a:b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br>
                <a:r>
                  <a:rPr kumimoji="0" lang="en-US" altLang="ja-JP" sz="1200" b="1" i="0" u="none" strike="noStrike" kern="1200" cap="none" spc="0" normalizeH="0" baseline="0" noProof="0" dirty="0">
                    <a:ln>
                      <a:noFill/>
                    </a:ln>
                    <a:solidFill>
                      <a:srgbClr val="071D49"/>
                    </a:solidFill>
                    <a:effectLst/>
                    <a:uLnTx/>
                    <a:uFillTx/>
                    <a:latin typeface="Arial"/>
                    <a:ea typeface="+mn-ea"/>
                    <a:cs typeface="Arial" panose="020B0604020202020204" pitchFamily="34" charset="0"/>
                  </a:rPr>
                  <a:t>196</a:t>
                </a:r>
              </a:p>
            </p:txBody>
          </p:sp>
          <p:sp>
            <p:nvSpPr>
              <p:cNvPr id="33" name="AutoShape 4">
                <a:extLst>
                  <a:ext uri="{FF2B5EF4-FFF2-40B4-BE49-F238E27FC236}">
                    <a16:creationId xmlns:a16="http://schemas.microsoft.com/office/drawing/2014/main" id="{4A0C0AE2-32AF-4B9A-8626-E9A1DC06C22F}"/>
                  </a:ext>
                </a:extLst>
              </p:cNvPr>
              <p:cNvSpPr>
                <a:spLocks noChangeArrowheads="1"/>
              </p:cNvSpPr>
              <p:nvPr/>
            </p:nvSpPr>
            <p:spPr bwMode="auto">
              <a:xfrm>
                <a:off x="9385143" y="2888953"/>
                <a:ext cx="1210676" cy="482738"/>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54864" anchor="ct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DTG/3TC </a:t>
                </a:r>
              </a:p>
            </p:txBody>
          </p:sp>
          <p:sp>
            <p:nvSpPr>
              <p:cNvPr id="34" name="AutoShape 4">
                <a:extLst>
                  <a:ext uri="{FF2B5EF4-FFF2-40B4-BE49-F238E27FC236}">
                    <a16:creationId xmlns:a16="http://schemas.microsoft.com/office/drawing/2014/main" id="{09C771F7-92C7-4BE0-BC06-8887B268A3BF}"/>
                  </a:ext>
                </a:extLst>
              </p:cNvPr>
              <p:cNvSpPr>
                <a:spLocks noChangeArrowheads="1"/>
              </p:cNvSpPr>
              <p:nvPr/>
            </p:nvSpPr>
            <p:spPr bwMode="auto">
              <a:xfrm>
                <a:off x="8037152" y="2888953"/>
                <a:ext cx="1227202" cy="484488"/>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54864" anchor="ct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l" defTabSz="1110258"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DTG/3TC </a:t>
                </a:r>
              </a:p>
            </p:txBody>
          </p:sp>
          <p:sp>
            <p:nvSpPr>
              <p:cNvPr id="35" name="TextBox 41">
                <a:extLst>
                  <a:ext uri="{FF2B5EF4-FFF2-40B4-BE49-F238E27FC236}">
                    <a16:creationId xmlns:a16="http://schemas.microsoft.com/office/drawing/2014/main" id="{15D459F3-20CD-4063-BF89-91A7A4000671}"/>
                  </a:ext>
                </a:extLst>
              </p:cNvPr>
              <p:cNvSpPr txBox="1">
                <a:spLocks noChangeArrowheads="1"/>
              </p:cNvSpPr>
              <p:nvPr/>
            </p:nvSpPr>
            <p:spPr bwMode="auto">
              <a:xfrm>
                <a:off x="1987684" y="4483045"/>
                <a:ext cx="7059015" cy="291428"/>
              </a:xfrm>
              <a:prstGeom prst="rect">
                <a:avLst/>
              </a:prstGeom>
              <a:solidFill>
                <a:srgbClr val="FFFFFF">
                  <a:lumMod val="95000"/>
                </a:srgbClr>
              </a:solidFill>
              <a:ln w="19050">
                <a:solidFill>
                  <a:srgbClr val="E31836"/>
                </a:solidFill>
                <a:miter lim="800000"/>
                <a:headEnd/>
                <a:tailEnd/>
              </a:ln>
              <a:effectLst>
                <a:glow rad="25400">
                  <a:schemeClr val="tx1">
                    <a:alpha val="40000"/>
                  </a:schemeClr>
                </a:glow>
                <a:outerShdw blurRad="50800" dist="50800" dir="5400000" sx="2000" sy="2000" algn="ctr" rotWithShape="0">
                  <a:srgbClr val="000000">
                    <a:alpha val="43137"/>
                  </a:srgbClr>
                </a:outerShdw>
              </a:effectLst>
            </p:spPr>
            <p:txBody>
              <a:bodyPr wrap="square" lIns="0" rIns="0" anchor="ctr" anchorCtr="0">
                <a:noAutofit/>
              </a:bodyPr>
              <a:ls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ja-JP" sz="1200" b="1" i="0" u="none" strike="noStrike" kern="0" cap="none" spc="0" normalizeH="0" baseline="0" noProof="0" dirty="0">
                    <a:ln>
                      <a:noFill/>
                    </a:ln>
                    <a:solidFill>
                      <a:srgbClr val="E31836"/>
                    </a:solidFill>
                    <a:effectLst/>
                    <a:uLnTx/>
                    <a:uFillTx/>
                    <a:latin typeface="Arial"/>
                    <a:ea typeface="+mn-ea"/>
                    <a:cs typeface="Arial" panose="020B0604020202020204" pitchFamily="34" charset="0"/>
                  </a:rPr>
                  <a:t>Primary endpoint</a:t>
                </a:r>
                <a:r>
                  <a:rPr kumimoji="0" lang="en-GB" altLang="ja-JP" sz="1200" b="1" i="0" u="none" strike="noStrike" kern="0" cap="none" spc="0" normalizeH="0" baseline="30000" noProof="0" dirty="0">
                    <a:ln>
                      <a:noFill/>
                    </a:ln>
                    <a:solidFill>
                      <a:srgbClr val="E31836"/>
                    </a:solidFill>
                    <a:effectLst/>
                    <a:uLnTx/>
                    <a:uFillTx/>
                    <a:latin typeface="Arial"/>
                    <a:ea typeface="+mn-ea"/>
                    <a:cs typeface="Arial" panose="020B0604020202020204" pitchFamily="34" charset="0"/>
                  </a:rPr>
                  <a:t>c</a:t>
                </a:r>
                <a:r>
                  <a:rPr kumimoji="0" lang="en-GB" altLang="ja-JP" sz="1200" b="1" i="0" u="none" strike="noStrike" kern="0" cap="none" spc="0" normalizeH="0" baseline="0" noProof="0" dirty="0">
                    <a:ln>
                      <a:noFill/>
                    </a:ln>
                    <a:solidFill>
                      <a:srgbClr val="E31836"/>
                    </a:solidFill>
                    <a:effectLst/>
                    <a:uLnTx/>
                    <a:uFillTx/>
                    <a:latin typeface="Arial"/>
                    <a:ea typeface="+mn-ea"/>
                    <a:cs typeface="Arial" panose="020B0604020202020204" pitchFamily="34" charset="0"/>
                  </a:rPr>
                  <a:t>: participants with virologic failure per FDA Snapshot (ITT-E)</a:t>
                </a:r>
                <a:r>
                  <a:rPr kumimoji="0" lang="en-GB" altLang="ja-JP" sz="1200" b="1" i="0" u="none" strike="noStrike" kern="0" cap="none" spc="0" normalizeH="0" baseline="30000" noProof="0" dirty="0">
                    <a:ln>
                      <a:noFill/>
                    </a:ln>
                    <a:solidFill>
                      <a:srgbClr val="E31836"/>
                    </a:solidFill>
                    <a:effectLst/>
                    <a:uLnTx/>
                    <a:uFillTx/>
                    <a:latin typeface="Arial"/>
                    <a:ea typeface="+mn-ea"/>
                    <a:cs typeface="Arial" panose="020B0604020202020204" pitchFamily="34" charset="0"/>
                  </a:rPr>
                  <a:t>d</a:t>
                </a:r>
              </a:p>
            </p:txBody>
          </p:sp>
          <p:cxnSp>
            <p:nvCxnSpPr>
              <p:cNvPr id="36" name="Straight Arrow Connector 35">
                <a:extLst>
                  <a:ext uri="{FF2B5EF4-FFF2-40B4-BE49-F238E27FC236}">
                    <a16:creationId xmlns:a16="http://schemas.microsoft.com/office/drawing/2014/main" id="{6DF6E92C-4AA6-4178-AA51-9F68C152E40A}"/>
                  </a:ext>
                </a:extLst>
              </p:cNvPr>
              <p:cNvCxnSpPr>
                <a:cxnSpLocks/>
              </p:cNvCxnSpPr>
              <p:nvPr/>
            </p:nvCxnSpPr>
            <p:spPr>
              <a:xfrm flipV="1">
                <a:off x="5510552" y="4200579"/>
                <a:ext cx="0" cy="277803"/>
              </a:xfrm>
              <a:prstGeom prst="straightConnector1">
                <a:avLst/>
              </a:prstGeom>
              <a:ln w="28575">
                <a:solidFill>
                  <a:srgbClr val="E31836"/>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57097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F2DD00-B1F0-4CF7-9E23-E7D56CCD4D72}"/>
              </a:ext>
            </a:extLst>
          </p:cNvPr>
          <p:cNvSpPr>
            <a:spLocks noGrp="1"/>
          </p:cNvSpPr>
          <p:nvPr>
            <p:ph idx="1"/>
          </p:nvPr>
        </p:nvSpPr>
        <p:spPr/>
        <p:txBody>
          <a:bodyPr/>
          <a:lstStyle/>
          <a:p>
            <a:pPr>
              <a:spcBef>
                <a:spcPts val="300"/>
              </a:spcBef>
              <a:spcAft>
                <a:spcPts val="600"/>
              </a:spcAft>
            </a:pPr>
            <a:r>
              <a:rPr lang="en-GB" dirty="0"/>
              <a:t>Elevated viral loads (EVLs, </a:t>
            </a:r>
            <a:r>
              <a:rPr lang="en-US" dirty="0">
                <a:solidFill>
                  <a:srgbClr val="071D49"/>
                </a:solidFill>
              </a:rPr>
              <a:t>HIV-1 RNA </a:t>
            </a:r>
            <a:r>
              <a:rPr lang="en-GB" dirty="0">
                <a:solidFill>
                  <a:srgbClr val="071D49"/>
                </a:solidFill>
              </a:rPr>
              <a:t>≥50 c/mL</a:t>
            </a:r>
            <a:r>
              <a:rPr lang="en-GB" dirty="0"/>
              <a:t>) for exposed participants (intention-to-treat–exposed [ITT-E population]) with at least one post-baseline, on-treatment plasma HIV-1 RNA </a:t>
            </a:r>
            <a:br>
              <a:rPr lang="en-GB" dirty="0"/>
            </a:br>
            <a:r>
              <a:rPr lang="en-GB" dirty="0"/>
              <a:t>were assessed in 2 major categories: (1) with only VL ≥50 to &lt;200 c/mL, or (2) at least one </a:t>
            </a:r>
            <a:br>
              <a:rPr lang="en-GB" dirty="0"/>
            </a:br>
            <a:r>
              <a:rPr lang="en-GB" dirty="0"/>
              <a:t>VL ≥200 c/mL</a:t>
            </a:r>
          </a:p>
          <a:p>
            <a:pPr marL="441198" lvl="1" indent="-285750">
              <a:spcBef>
                <a:spcPts val="300"/>
              </a:spcBef>
              <a:spcAft>
                <a:spcPts val="600"/>
              </a:spcAft>
            </a:pPr>
            <a:r>
              <a:rPr lang="en-GB" dirty="0"/>
              <a:t>Each of these major categories was further divided into a single non-consecutive occurrence or </a:t>
            </a:r>
            <a:br>
              <a:rPr lang="en-GB" dirty="0"/>
            </a:br>
            <a:r>
              <a:rPr lang="en-GB" dirty="0"/>
              <a:t>&gt;2 consecutive occurrence sub-categories</a:t>
            </a:r>
          </a:p>
          <a:p>
            <a:pPr marL="441198" lvl="1" indent="-285750">
              <a:spcBef>
                <a:spcPts val="300"/>
              </a:spcBef>
              <a:spcAft>
                <a:spcPts val="600"/>
              </a:spcAft>
            </a:pPr>
            <a:r>
              <a:rPr lang="en-GB" dirty="0"/>
              <a:t>A </a:t>
            </a:r>
            <a:r>
              <a:rPr lang="en-GB" b="1" dirty="0"/>
              <a:t>“blip”</a:t>
            </a:r>
            <a:r>
              <a:rPr lang="en-GB" dirty="0"/>
              <a:t> is defined here as a VL of 50 to &lt;200 c/mL with adjacent values &lt;50 c/mL </a:t>
            </a:r>
          </a:p>
          <a:p>
            <a:pPr>
              <a:spcBef>
                <a:spcPts val="300"/>
              </a:spcBef>
              <a:spcAft>
                <a:spcPts val="600"/>
              </a:spcAft>
            </a:pPr>
            <a:r>
              <a:rPr lang="en-GB" dirty="0"/>
              <a:t>Confirmed virologic withdrawal (CVW) criteria were defined as 2 consecutive on-treatment </a:t>
            </a:r>
            <a:br>
              <a:rPr lang="en-GB" dirty="0"/>
            </a:br>
            <a:r>
              <a:rPr lang="en-GB" dirty="0"/>
              <a:t>VL ≥50 c/mL with the second VL ≥200 c/mL</a:t>
            </a:r>
          </a:p>
        </p:txBody>
      </p:sp>
      <p:sp>
        <p:nvSpPr>
          <p:cNvPr id="3" name="Slide Number Placeholder 2">
            <a:extLst>
              <a:ext uri="{FF2B5EF4-FFF2-40B4-BE49-F238E27FC236}">
                <a16:creationId xmlns:a16="http://schemas.microsoft.com/office/drawing/2014/main" id="{88DCD360-8926-450C-BF9E-419FB4E9520F}"/>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FFF88FCF-903F-40C9-ACF2-DF7362C6F9AD}"/>
              </a:ext>
            </a:extLst>
          </p:cNvPr>
          <p:cNvSpPr>
            <a:spLocks noGrp="1"/>
          </p:cNvSpPr>
          <p:nvPr>
            <p:ph type="title"/>
          </p:nvPr>
        </p:nvSpPr>
        <p:spPr/>
        <p:txBody>
          <a:bodyPr/>
          <a:lstStyle/>
          <a:p>
            <a:r>
              <a:rPr lang="en-US" dirty="0"/>
              <a:t>Methods</a:t>
            </a:r>
          </a:p>
        </p:txBody>
      </p:sp>
      <p:sp>
        <p:nvSpPr>
          <p:cNvPr id="6" name="Text Placeholder 22">
            <a:extLst>
              <a:ext uri="{FF2B5EF4-FFF2-40B4-BE49-F238E27FC236}">
                <a16:creationId xmlns:a16="http://schemas.microsoft.com/office/drawing/2014/main" id="{80614CF4-D10C-415E-B750-2183B3CA53C7}"/>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lvl="0" algn="r">
              <a:defRPr/>
            </a:pPr>
            <a:r>
              <a:rPr lang="en-US" sz="800" kern="0" dirty="0">
                <a:solidFill>
                  <a:srgbClr val="071D49"/>
                </a:solidFill>
              </a:rPr>
              <a:t>Adapted from Wang </a:t>
            </a: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et al. EACS 2019; Basel, Switzerland. Poster PE3/15.</a:t>
            </a:r>
          </a:p>
        </p:txBody>
      </p:sp>
    </p:spTree>
    <p:extLst>
      <p:ext uri="{BB962C8B-B14F-4D97-AF65-F5344CB8AC3E}">
        <p14:creationId xmlns:p14="http://schemas.microsoft.com/office/powerpoint/2010/main" val="226546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7394EF-1525-416A-9217-CD5B35BD72CB}"/>
              </a:ext>
            </a:extLst>
          </p:cNvPr>
          <p:cNvSpPr>
            <a:spLocks noGrp="1"/>
          </p:cNvSpPr>
          <p:nvPr>
            <p:ph idx="1"/>
          </p:nvPr>
        </p:nvSpPr>
        <p:spPr/>
        <p:txBody>
          <a:bodyPr/>
          <a:lstStyle/>
          <a:p>
            <a:pPr>
              <a:spcBef>
                <a:spcPts val="1200"/>
              </a:spcBef>
            </a:pPr>
            <a:r>
              <a:rPr lang="en-GB" dirty="0"/>
              <a:t>The proportion of participants with EVLs through 48 weeks of treatment was low and comparable across groups</a:t>
            </a:r>
          </a:p>
          <a:p>
            <a:pPr lvl="1">
              <a:spcBef>
                <a:spcPts val="1200"/>
              </a:spcBef>
            </a:pPr>
            <a:r>
              <a:rPr lang="en-GB" dirty="0"/>
              <a:t>Most frequently observed VL rebounds were in Category 1a  </a:t>
            </a:r>
          </a:p>
          <a:p>
            <a:pPr>
              <a:spcBef>
                <a:spcPts val="1200"/>
              </a:spcBef>
            </a:pPr>
            <a:r>
              <a:rPr lang="en-GB" dirty="0"/>
              <a:t>By Week 48, no participant in the DTG/3TC group met CVW criteria</a:t>
            </a:r>
          </a:p>
          <a:p>
            <a:pPr>
              <a:spcBef>
                <a:spcPts val="1200"/>
              </a:spcBef>
            </a:pPr>
            <a:r>
              <a:rPr lang="en-GB" dirty="0"/>
              <a:t>One participant on a TAF-based regimen without any pre-existing resistance met CVW criteria</a:t>
            </a:r>
          </a:p>
          <a:p>
            <a:pPr marL="498348" lvl="1" indent="-342900">
              <a:spcBef>
                <a:spcPts val="1200"/>
              </a:spcBef>
            </a:pPr>
            <a:r>
              <a:rPr lang="en-GB" dirty="0"/>
              <a:t>No blips occurred before CVW and no emergent resistance was observed at failure</a:t>
            </a:r>
          </a:p>
          <a:p>
            <a:endParaRPr lang="en-US" dirty="0"/>
          </a:p>
        </p:txBody>
      </p:sp>
      <p:sp>
        <p:nvSpPr>
          <p:cNvPr id="3" name="Slide Number Placeholder 2">
            <a:extLst>
              <a:ext uri="{FF2B5EF4-FFF2-40B4-BE49-F238E27FC236}">
                <a16:creationId xmlns:a16="http://schemas.microsoft.com/office/drawing/2014/main" id="{04839AA0-ECD4-4822-984E-233FE8FE81B1}"/>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9AE0C354-20DC-4351-A2D9-E5BB0B78E156}"/>
              </a:ext>
            </a:extLst>
          </p:cNvPr>
          <p:cNvSpPr>
            <a:spLocks noGrp="1"/>
          </p:cNvSpPr>
          <p:nvPr>
            <p:ph type="title"/>
          </p:nvPr>
        </p:nvSpPr>
        <p:spPr/>
        <p:txBody>
          <a:bodyPr/>
          <a:lstStyle/>
          <a:p>
            <a:r>
              <a:rPr lang="en-US" dirty="0"/>
              <a:t>Results</a:t>
            </a:r>
          </a:p>
        </p:txBody>
      </p:sp>
      <p:sp>
        <p:nvSpPr>
          <p:cNvPr id="6" name="Text Placeholder 22">
            <a:extLst>
              <a:ext uri="{FF2B5EF4-FFF2-40B4-BE49-F238E27FC236}">
                <a16:creationId xmlns:a16="http://schemas.microsoft.com/office/drawing/2014/main" id="{890189E5-3D5C-4D73-B0F0-FAF4754E05F4}"/>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lvl="0" algn="r">
              <a:defRPr/>
            </a:pPr>
            <a:r>
              <a:rPr lang="en-US" sz="800" kern="0" dirty="0">
                <a:solidFill>
                  <a:srgbClr val="071D49"/>
                </a:solidFill>
              </a:rPr>
              <a:t>Adapted from Wang </a:t>
            </a: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et al. EACS 2019; Basel, Switzerland. Poster PE3/15.</a:t>
            </a:r>
          </a:p>
        </p:txBody>
      </p:sp>
    </p:spTree>
    <p:extLst>
      <p:ext uri="{BB962C8B-B14F-4D97-AF65-F5344CB8AC3E}">
        <p14:creationId xmlns:p14="http://schemas.microsoft.com/office/powerpoint/2010/main" val="202588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A87EE0-1462-4C30-B1D5-02A8B8CDB18F}"/>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F1A20A45-ED08-49BC-ADB8-EBEB09A08016}"/>
              </a:ext>
            </a:extLst>
          </p:cNvPr>
          <p:cNvSpPr>
            <a:spLocks noGrp="1"/>
          </p:cNvSpPr>
          <p:nvPr>
            <p:ph type="title"/>
          </p:nvPr>
        </p:nvSpPr>
        <p:spPr/>
        <p:txBody>
          <a:bodyPr/>
          <a:lstStyle/>
          <a:p>
            <a:r>
              <a:rPr lang="en-GB" dirty="0"/>
              <a:t>Summary of Participants With Elevated Viral Load Categories Through Week 48</a:t>
            </a:r>
            <a:endParaRPr lang="en-US" dirty="0"/>
          </a:p>
        </p:txBody>
      </p:sp>
      <p:graphicFrame>
        <p:nvGraphicFramePr>
          <p:cNvPr id="6" name="Table 5">
            <a:extLst>
              <a:ext uri="{FF2B5EF4-FFF2-40B4-BE49-F238E27FC236}">
                <a16:creationId xmlns:a16="http://schemas.microsoft.com/office/drawing/2014/main" id="{B9E6F238-CF99-425C-8253-42111F691FC1}"/>
              </a:ext>
            </a:extLst>
          </p:cNvPr>
          <p:cNvGraphicFramePr>
            <a:graphicFrameLocks noGrp="1"/>
          </p:cNvGraphicFramePr>
          <p:nvPr>
            <p:extLst>
              <p:ext uri="{D42A27DB-BD31-4B8C-83A1-F6EECF244321}">
                <p14:modId xmlns:p14="http://schemas.microsoft.com/office/powerpoint/2010/main" val="1095829155"/>
              </p:ext>
            </p:extLst>
          </p:nvPr>
        </p:nvGraphicFramePr>
        <p:xfrm>
          <a:off x="1409700" y="1378914"/>
          <a:ext cx="9372601" cy="4024685"/>
        </p:xfrm>
        <a:graphic>
          <a:graphicData uri="http://schemas.openxmlformats.org/drawingml/2006/table">
            <a:tbl>
              <a:tblPr firstRow="1" bandRow="1"/>
              <a:tblGrid>
                <a:gridCol w="4482549">
                  <a:extLst>
                    <a:ext uri="{9D8B030D-6E8A-4147-A177-3AD203B41FA5}">
                      <a16:colId xmlns:a16="http://schemas.microsoft.com/office/drawing/2014/main" val="20000"/>
                    </a:ext>
                  </a:extLst>
                </a:gridCol>
                <a:gridCol w="2445026">
                  <a:extLst>
                    <a:ext uri="{9D8B030D-6E8A-4147-A177-3AD203B41FA5}">
                      <a16:colId xmlns:a16="http://schemas.microsoft.com/office/drawing/2014/main" val="20001"/>
                    </a:ext>
                  </a:extLst>
                </a:gridCol>
                <a:gridCol w="2445026">
                  <a:extLst>
                    <a:ext uri="{9D8B030D-6E8A-4147-A177-3AD203B41FA5}">
                      <a16:colId xmlns:a16="http://schemas.microsoft.com/office/drawing/2014/main" val="20002"/>
                    </a:ext>
                  </a:extLst>
                </a:gridCol>
              </a:tblGrid>
              <a:tr h="555122">
                <a:tc>
                  <a:txBody>
                    <a:bodyPr/>
                    <a:lstStyle>
                      <a:lvl1pPr marL="0" algn="l" defTabSz="1219170" rtl="0" eaLnBrk="1" latinLnBrk="0" hangingPunct="1">
                        <a:defRPr sz="2400" b="1" kern="1200">
                          <a:solidFill>
                            <a:schemeClr val="lt1"/>
                          </a:solidFill>
                          <a:latin typeface="Arial"/>
                        </a:defRPr>
                      </a:lvl1pPr>
                      <a:lvl2pPr marL="609585" algn="l" defTabSz="1219170" rtl="0" eaLnBrk="1" latinLnBrk="0" hangingPunct="1">
                        <a:defRPr sz="2400" b="1" kern="1200">
                          <a:solidFill>
                            <a:schemeClr val="lt1"/>
                          </a:solidFill>
                          <a:latin typeface="Arial"/>
                        </a:defRPr>
                      </a:lvl2pPr>
                      <a:lvl3pPr marL="1219170" algn="l" defTabSz="1219170" rtl="0" eaLnBrk="1" latinLnBrk="0" hangingPunct="1">
                        <a:defRPr sz="2400" b="1" kern="1200">
                          <a:solidFill>
                            <a:schemeClr val="lt1"/>
                          </a:solidFill>
                          <a:latin typeface="Arial"/>
                        </a:defRPr>
                      </a:lvl3pPr>
                      <a:lvl4pPr marL="1828754" algn="l" defTabSz="1219170" rtl="0" eaLnBrk="1" latinLnBrk="0" hangingPunct="1">
                        <a:defRPr sz="2400" b="1" kern="1200">
                          <a:solidFill>
                            <a:schemeClr val="lt1"/>
                          </a:solidFill>
                          <a:latin typeface="Arial"/>
                        </a:defRPr>
                      </a:lvl4pPr>
                      <a:lvl5pPr marL="2438339" algn="l" defTabSz="1219170" rtl="0" eaLnBrk="1" latinLnBrk="0" hangingPunct="1">
                        <a:defRPr sz="2400" b="1" kern="1200">
                          <a:solidFill>
                            <a:schemeClr val="lt1"/>
                          </a:solidFill>
                          <a:latin typeface="Arial"/>
                        </a:defRPr>
                      </a:lvl5pPr>
                      <a:lvl6pPr marL="3047924" algn="l" defTabSz="1219170" rtl="0" eaLnBrk="1" latinLnBrk="0" hangingPunct="1">
                        <a:defRPr sz="2400" b="1" kern="1200">
                          <a:solidFill>
                            <a:schemeClr val="lt1"/>
                          </a:solidFill>
                          <a:latin typeface="Arial"/>
                        </a:defRPr>
                      </a:lvl6pPr>
                      <a:lvl7pPr marL="3657509" algn="l" defTabSz="1219170" rtl="0" eaLnBrk="1" latinLnBrk="0" hangingPunct="1">
                        <a:defRPr sz="2400" b="1" kern="1200">
                          <a:solidFill>
                            <a:schemeClr val="lt1"/>
                          </a:solidFill>
                          <a:latin typeface="Arial"/>
                        </a:defRPr>
                      </a:lvl7pPr>
                      <a:lvl8pPr marL="4267093" algn="l" defTabSz="1219170" rtl="0" eaLnBrk="1" latinLnBrk="0" hangingPunct="1">
                        <a:defRPr sz="2400" b="1" kern="1200">
                          <a:solidFill>
                            <a:schemeClr val="lt1"/>
                          </a:solidFill>
                          <a:latin typeface="Arial"/>
                        </a:defRPr>
                      </a:lvl8pPr>
                      <a:lvl9pPr marL="4876678" algn="l" defTabSz="1219170" rtl="0" eaLnBrk="1" latinLnBrk="0" hangingPunct="1">
                        <a:defRPr sz="2400" b="1" kern="1200">
                          <a:solidFill>
                            <a:schemeClr val="lt1"/>
                          </a:solidFill>
                          <a:latin typeface="Arial"/>
                        </a:defRPr>
                      </a:lvl9pPr>
                    </a:lstStyle>
                    <a:p>
                      <a:pPr marL="0" marR="0" algn="l">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Elevated VL categories for participants in the</a:t>
                      </a:r>
                    </a:p>
                    <a:p>
                      <a:pPr marL="0" marR="0" algn="l">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ITT-E population</a:t>
                      </a:r>
                      <a:endParaRPr lang="en-US" sz="1400" b="1" dirty="0">
                        <a:solidFill>
                          <a:srgbClr val="071D49"/>
                        </a:solidFill>
                        <a:effectLst/>
                        <a:latin typeface="+mn-lt"/>
                        <a:ea typeface="Calibri" panose="020F0502020204030204" pitchFamily="34" charset="0"/>
                        <a:cs typeface="Times New Roman" panose="02020603050405020304" pitchFamily="18" charset="0"/>
                      </a:endParaRPr>
                    </a:p>
                  </a:txBody>
                  <a:tcPr marL="45720" marR="45720" anchor="b">
                    <a:lnL w="12700" cmpd="sng">
                      <a:noFill/>
                    </a:lnL>
                    <a:lnR w="12700" cmpd="sng">
                      <a:noFill/>
                    </a:lnR>
                    <a:lnT w="12700" cmpd="sng">
                      <a:noFill/>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b="1" kern="1200">
                          <a:solidFill>
                            <a:schemeClr val="lt1"/>
                          </a:solidFill>
                          <a:latin typeface="Arial"/>
                        </a:defRPr>
                      </a:lvl1pPr>
                      <a:lvl2pPr marL="609585" algn="l" defTabSz="1219170" rtl="0" eaLnBrk="1" latinLnBrk="0" hangingPunct="1">
                        <a:defRPr sz="2400" b="1" kern="1200">
                          <a:solidFill>
                            <a:schemeClr val="lt1"/>
                          </a:solidFill>
                          <a:latin typeface="Arial"/>
                        </a:defRPr>
                      </a:lvl2pPr>
                      <a:lvl3pPr marL="1219170" algn="l" defTabSz="1219170" rtl="0" eaLnBrk="1" latinLnBrk="0" hangingPunct="1">
                        <a:defRPr sz="2400" b="1" kern="1200">
                          <a:solidFill>
                            <a:schemeClr val="lt1"/>
                          </a:solidFill>
                          <a:latin typeface="Arial"/>
                        </a:defRPr>
                      </a:lvl3pPr>
                      <a:lvl4pPr marL="1828754" algn="l" defTabSz="1219170" rtl="0" eaLnBrk="1" latinLnBrk="0" hangingPunct="1">
                        <a:defRPr sz="2400" b="1" kern="1200">
                          <a:solidFill>
                            <a:schemeClr val="lt1"/>
                          </a:solidFill>
                          <a:latin typeface="Arial"/>
                        </a:defRPr>
                      </a:lvl4pPr>
                      <a:lvl5pPr marL="2438339" algn="l" defTabSz="1219170" rtl="0" eaLnBrk="1" latinLnBrk="0" hangingPunct="1">
                        <a:defRPr sz="2400" b="1" kern="1200">
                          <a:solidFill>
                            <a:schemeClr val="lt1"/>
                          </a:solidFill>
                          <a:latin typeface="Arial"/>
                        </a:defRPr>
                      </a:lvl5pPr>
                      <a:lvl6pPr marL="3047924" algn="l" defTabSz="1219170" rtl="0" eaLnBrk="1" latinLnBrk="0" hangingPunct="1">
                        <a:defRPr sz="2400" b="1" kern="1200">
                          <a:solidFill>
                            <a:schemeClr val="lt1"/>
                          </a:solidFill>
                          <a:latin typeface="Arial"/>
                        </a:defRPr>
                      </a:lvl6pPr>
                      <a:lvl7pPr marL="3657509" algn="l" defTabSz="1219170" rtl="0" eaLnBrk="1" latinLnBrk="0" hangingPunct="1">
                        <a:defRPr sz="2400" b="1" kern="1200">
                          <a:solidFill>
                            <a:schemeClr val="lt1"/>
                          </a:solidFill>
                          <a:latin typeface="Arial"/>
                        </a:defRPr>
                      </a:lvl7pPr>
                      <a:lvl8pPr marL="4267093" algn="l" defTabSz="1219170" rtl="0" eaLnBrk="1" latinLnBrk="0" hangingPunct="1">
                        <a:defRPr sz="2400" b="1" kern="1200">
                          <a:solidFill>
                            <a:schemeClr val="lt1"/>
                          </a:solidFill>
                          <a:latin typeface="Arial"/>
                        </a:defRPr>
                      </a:lvl8pPr>
                      <a:lvl9pPr marL="4876678" algn="l" defTabSz="1219170" rtl="0" eaLnBrk="1" latinLnBrk="0" hangingPunct="1">
                        <a:defRPr sz="2400" b="1" kern="1200">
                          <a:solidFill>
                            <a:schemeClr val="lt1"/>
                          </a:solidFill>
                          <a:latin typeface="Arial"/>
                        </a:defRPr>
                      </a:lvl9pPr>
                    </a:lstStyle>
                    <a:p>
                      <a:pPr marL="0" marR="0" algn="ctr">
                        <a:lnSpc>
                          <a:spcPct val="100000"/>
                        </a:lnSpc>
                        <a:spcBef>
                          <a:spcPts val="0"/>
                        </a:spcBef>
                        <a:spcAft>
                          <a:spcPts val="0"/>
                        </a:spcAft>
                      </a:pPr>
                      <a:r>
                        <a:rPr lang="en-US" sz="1400" b="1" dirty="0">
                          <a:solidFill>
                            <a:schemeClr val="bg1"/>
                          </a:solidFill>
                          <a:effectLst/>
                          <a:latin typeface="+mn-lt"/>
                          <a:ea typeface="Calibri" panose="020F0502020204030204" pitchFamily="34" charset="0"/>
                          <a:cs typeface="Calibri" panose="020F0502020204030204" pitchFamily="34" charset="0"/>
                        </a:rPr>
                        <a:t>DTG/3TC FDC</a:t>
                      </a:r>
                      <a:endParaRPr lang="en-US" sz="1400" b="1" dirty="0">
                        <a:solidFill>
                          <a:schemeClr val="bg1"/>
                        </a:solidFill>
                        <a:effectLst/>
                        <a:latin typeface="+mn-l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chemeClr val="bg1"/>
                          </a:solidFill>
                          <a:effectLst/>
                          <a:latin typeface="+mn-lt"/>
                          <a:ea typeface="Calibri" panose="020F0502020204030204" pitchFamily="34" charset="0"/>
                          <a:cs typeface="Calibri" panose="020F0502020204030204" pitchFamily="34" charset="0"/>
                        </a:rPr>
                        <a:t>(N=369)</a:t>
                      </a:r>
                    </a:p>
                    <a:p>
                      <a:pPr marL="0" marR="0" algn="ctr">
                        <a:lnSpc>
                          <a:spcPct val="100000"/>
                        </a:lnSpc>
                        <a:spcBef>
                          <a:spcPts val="0"/>
                        </a:spcBef>
                        <a:spcAft>
                          <a:spcPts val="0"/>
                        </a:spcAft>
                      </a:pPr>
                      <a:r>
                        <a:rPr lang="en-US" sz="1400" b="1" dirty="0">
                          <a:solidFill>
                            <a:schemeClr val="bg1"/>
                          </a:solidFill>
                          <a:effectLst/>
                          <a:latin typeface="+mn-lt"/>
                          <a:ea typeface="Calibri" panose="020F0502020204030204" pitchFamily="34" charset="0"/>
                          <a:cs typeface="Calibri" panose="020F0502020204030204" pitchFamily="34" charset="0"/>
                        </a:rPr>
                        <a:t> n (%)</a:t>
                      </a:r>
                      <a:endParaRPr lang="en-US" sz="1400" b="1" dirty="0">
                        <a:solidFill>
                          <a:schemeClr val="bg1"/>
                        </a:solidFill>
                        <a:effectLst/>
                        <a:latin typeface="+mn-lt"/>
                        <a:ea typeface="Calibri" panose="020F0502020204030204" pitchFamily="34" charset="0"/>
                        <a:cs typeface="Times New Roman" panose="02020603050405020304" pitchFamily="18" charset="0"/>
                      </a:endParaRPr>
                    </a:p>
                  </a:txBody>
                  <a:tcPr marL="45720" marR="45720" anchor="b">
                    <a:lnL w="12700" cmpd="sng">
                      <a:noFill/>
                    </a:lnL>
                    <a:lnR w="12700" cmpd="sng">
                      <a:noFill/>
                    </a:lnR>
                    <a:lnT w="12700" cmpd="sng">
                      <a:noFill/>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071D49"/>
                    </a:solidFill>
                  </a:tcPr>
                </a:tc>
                <a:tc>
                  <a:txBody>
                    <a:bodyPr/>
                    <a:lstStyle>
                      <a:lvl1pPr marL="0" algn="l" defTabSz="1219170" rtl="0" eaLnBrk="1" latinLnBrk="0" hangingPunct="1">
                        <a:defRPr sz="2400" b="1" kern="1200">
                          <a:solidFill>
                            <a:schemeClr val="lt1"/>
                          </a:solidFill>
                          <a:latin typeface="Arial"/>
                        </a:defRPr>
                      </a:lvl1pPr>
                      <a:lvl2pPr marL="609585" algn="l" defTabSz="1219170" rtl="0" eaLnBrk="1" latinLnBrk="0" hangingPunct="1">
                        <a:defRPr sz="2400" b="1" kern="1200">
                          <a:solidFill>
                            <a:schemeClr val="lt1"/>
                          </a:solidFill>
                          <a:latin typeface="Arial"/>
                        </a:defRPr>
                      </a:lvl2pPr>
                      <a:lvl3pPr marL="1219170" algn="l" defTabSz="1219170" rtl="0" eaLnBrk="1" latinLnBrk="0" hangingPunct="1">
                        <a:defRPr sz="2400" b="1" kern="1200">
                          <a:solidFill>
                            <a:schemeClr val="lt1"/>
                          </a:solidFill>
                          <a:latin typeface="Arial"/>
                        </a:defRPr>
                      </a:lvl3pPr>
                      <a:lvl4pPr marL="1828754" algn="l" defTabSz="1219170" rtl="0" eaLnBrk="1" latinLnBrk="0" hangingPunct="1">
                        <a:defRPr sz="2400" b="1" kern="1200">
                          <a:solidFill>
                            <a:schemeClr val="lt1"/>
                          </a:solidFill>
                          <a:latin typeface="Arial"/>
                        </a:defRPr>
                      </a:lvl4pPr>
                      <a:lvl5pPr marL="2438339" algn="l" defTabSz="1219170" rtl="0" eaLnBrk="1" latinLnBrk="0" hangingPunct="1">
                        <a:defRPr sz="2400" b="1" kern="1200">
                          <a:solidFill>
                            <a:schemeClr val="lt1"/>
                          </a:solidFill>
                          <a:latin typeface="Arial"/>
                        </a:defRPr>
                      </a:lvl5pPr>
                      <a:lvl6pPr marL="3047924" algn="l" defTabSz="1219170" rtl="0" eaLnBrk="1" latinLnBrk="0" hangingPunct="1">
                        <a:defRPr sz="2400" b="1" kern="1200">
                          <a:solidFill>
                            <a:schemeClr val="lt1"/>
                          </a:solidFill>
                          <a:latin typeface="Arial"/>
                        </a:defRPr>
                      </a:lvl6pPr>
                      <a:lvl7pPr marL="3657509" algn="l" defTabSz="1219170" rtl="0" eaLnBrk="1" latinLnBrk="0" hangingPunct="1">
                        <a:defRPr sz="2400" b="1" kern="1200">
                          <a:solidFill>
                            <a:schemeClr val="lt1"/>
                          </a:solidFill>
                          <a:latin typeface="Arial"/>
                        </a:defRPr>
                      </a:lvl7pPr>
                      <a:lvl8pPr marL="4267093" algn="l" defTabSz="1219170" rtl="0" eaLnBrk="1" latinLnBrk="0" hangingPunct="1">
                        <a:defRPr sz="2400" b="1" kern="1200">
                          <a:solidFill>
                            <a:schemeClr val="lt1"/>
                          </a:solidFill>
                          <a:latin typeface="Arial"/>
                        </a:defRPr>
                      </a:lvl8pPr>
                      <a:lvl9pPr marL="4876678" algn="l" defTabSz="1219170" rtl="0" eaLnBrk="1" latinLnBrk="0" hangingPunct="1">
                        <a:defRPr sz="2400" b="1" kern="1200">
                          <a:solidFill>
                            <a:schemeClr val="lt1"/>
                          </a:solidFill>
                          <a:latin typeface="Arial"/>
                        </a:defRPr>
                      </a:lvl9pPr>
                    </a:lstStyle>
                    <a:p>
                      <a:pPr marL="0" marR="0" algn="ctr">
                        <a:lnSpc>
                          <a:spcPct val="100000"/>
                        </a:lnSpc>
                        <a:spcBef>
                          <a:spcPts val="0"/>
                        </a:spcBef>
                        <a:spcAft>
                          <a:spcPts val="0"/>
                        </a:spcAft>
                      </a:pPr>
                      <a:r>
                        <a:rPr lang="en-US" sz="1400" b="1" dirty="0">
                          <a:solidFill>
                            <a:schemeClr val="bg1"/>
                          </a:solidFill>
                          <a:effectLst/>
                          <a:latin typeface="+mn-lt"/>
                          <a:ea typeface="Calibri" panose="020F0502020204030204" pitchFamily="34" charset="0"/>
                          <a:cs typeface="Calibri" panose="020F0502020204030204" pitchFamily="34" charset="0"/>
                        </a:rPr>
                        <a:t>TAF-based regimens</a:t>
                      </a:r>
                      <a:endParaRPr lang="en-US" sz="1400" b="1" dirty="0">
                        <a:solidFill>
                          <a:schemeClr val="bg1"/>
                        </a:solidFill>
                        <a:effectLst/>
                        <a:latin typeface="+mn-l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chemeClr val="bg1"/>
                          </a:solidFill>
                          <a:effectLst/>
                          <a:latin typeface="+mn-lt"/>
                          <a:ea typeface="Calibri" panose="020F0502020204030204" pitchFamily="34" charset="0"/>
                          <a:cs typeface="Calibri" panose="020F0502020204030204" pitchFamily="34" charset="0"/>
                        </a:rPr>
                        <a:t>(N=372)</a:t>
                      </a:r>
                    </a:p>
                    <a:p>
                      <a:pPr marL="0" marR="0" algn="ctr">
                        <a:lnSpc>
                          <a:spcPct val="100000"/>
                        </a:lnSpc>
                        <a:spcBef>
                          <a:spcPts val="0"/>
                        </a:spcBef>
                        <a:spcAft>
                          <a:spcPts val="0"/>
                        </a:spcAft>
                      </a:pPr>
                      <a:r>
                        <a:rPr lang="en-US" sz="1400" b="1" dirty="0">
                          <a:solidFill>
                            <a:schemeClr val="bg1"/>
                          </a:solidFill>
                          <a:effectLst/>
                          <a:latin typeface="+mn-lt"/>
                          <a:ea typeface="Calibri" panose="020F0502020204030204" pitchFamily="34" charset="0"/>
                          <a:cs typeface="Calibri" panose="020F0502020204030204" pitchFamily="34" charset="0"/>
                        </a:rPr>
                        <a:t> n (%)</a:t>
                      </a:r>
                      <a:endParaRPr lang="en-US" sz="1400" b="1" dirty="0">
                        <a:solidFill>
                          <a:schemeClr val="bg1"/>
                        </a:solidFill>
                        <a:effectLst/>
                        <a:latin typeface="+mn-lt"/>
                        <a:ea typeface="Calibri" panose="020F0502020204030204" pitchFamily="34" charset="0"/>
                        <a:cs typeface="Times New Roman" panose="02020603050405020304" pitchFamily="18" charset="0"/>
                      </a:endParaRPr>
                    </a:p>
                  </a:txBody>
                  <a:tcPr marL="45720" marR="45720" anchor="b">
                    <a:lnL w="12700" cmpd="sng">
                      <a:noFill/>
                    </a:lnL>
                    <a:lnR w="12700" cmpd="sng">
                      <a:noFill/>
                    </a:lnR>
                    <a:lnT w="12700" cmpd="sng">
                      <a:noFill/>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174625" marR="0" indent="-174625" algn="l">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1. Participants with VLs between 50 to &lt;200 c/mL and no VL ≥200 c/mL</a:t>
                      </a:r>
                      <a:endParaRPr lang="en-US" sz="1400" b="1"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ap="flat" cmpd="sng" algn="ctr">
                      <a:solidFill>
                        <a:srgbClr val="071D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11 (3%)</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ap="flat" cmpd="sng" algn="ctr">
                      <a:solidFill>
                        <a:srgbClr val="071D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22 (6%)</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ap="flat" cmpd="sng" algn="ctr">
                      <a:solidFill>
                        <a:srgbClr val="071D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1"/>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400050" marR="0" indent="-285750" algn="l">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1a. VLs between 50 to &lt;200 c/mL with adjacent values &lt;50 c/mL (</a:t>
                      </a:r>
                      <a:r>
                        <a:rPr lang="en-US" sz="1400" b="1" dirty="0">
                          <a:solidFill>
                            <a:srgbClr val="071D49"/>
                          </a:solidFill>
                          <a:effectLst/>
                          <a:latin typeface="+mn-lt"/>
                          <a:ea typeface="Calibri" panose="020F0502020204030204" pitchFamily="34" charset="0"/>
                          <a:cs typeface="Calibri" panose="020F0502020204030204" pitchFamily="34" charset="0"/>
                        </a:rPr>
                        <a:t>“blips”</a:t>
                      </a:r>
                      <a:r>
                        <a:rPr lang="en-US" sz="1400" dirty="0">
                          <a:solidFill>
                            <a:srgbClr val="071D49"/>
                          </a:solidFill>
                          <a:effectLst/>
                          <a:latin typeface="+mn-lt"/>
                          <a:ea typeface="Calibri" panose="020F0502020204030204" pitchFamily="34" charset="0"/>
                          <a:cs typeface="Calibri" panose="020F0502020204030204" pitchFamily="34" charset="0"/>
                        </a:rPr>
                        <a:t>)</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9 (2%)</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18 (5%)</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114300" marR="0" indent="0" algn="l">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1b. ≥2 consecutive VLs between 50 to &lt;200 c/mL </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2 (&lt;1%)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4 (1%)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3"/>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l">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2. Participants with at least one VL ≥200 c/mL</a:t>
                      </a:r>
                      <a:endParaRPr lang="en-US" sz="1400" b="1"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3 (&lt;1%)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3 (&lt;1%)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507541">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400050" marR="0" indent="-285750" algn="l">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2a. A single VL ≥200 c/mL and no 2 consecutive </a:t>
                      </a:r>
                      <a:br>
                        <a:rPr lang="en-US" sz="1400" dirty="0">
                          <a:solidFill>
                            <a:srgbClr val="071D49"/>
                          </a:solidFill>
                          <a:effectLst/>
                          <a:latin typeface="+mn-lt"/>
                          <a:ea typeface="Calibri" panose="020F0502020204030204" pitchFamily="34" charset="0"/>
                          <a:cs typeface="Calibri" panose="020F0502020204030204" pitchFamily="34" charset="0"/>
                        </a:rPr>
                      </a:br>
                      <a:r>
                        <a:rPr lang="en-US" sz="1400" dirty="0">
                          <a:solidFill>
                            <a:srgbClr val="071D49"/>
                          </a:solidFill>
                          <a:effectLst/>
                          <a:latin typeface="+mn-lt"/>
                          <a:ea typeface="Calibri" panose="020F0502020204030204" pitchFamily="34" charset="0"/>
                          <a:cs typeface="Calibri" panose="020F0502020204030204" pitchFamily="34" charset="0"/>
                        </a:rPr>
                        <a:t>VL </a:t>
                      </a:r>
                      <a:r>
                        <a:rPr lang="en-US" sz="1400" u="none" dirty="0">
                          <a:solidFill>
                            <a:srgbClr val="071D49"/>
                          </a:solidFill>
                          <a:effectLst/>
                          <a:latin typeface="+mn-lt"/>
                          <a:ea typeface="Calibri" panose="020F0502020204030204" pitchFamily="34" charset="0"/>
                          <a:cs typeface="Calibri" panose="020F0502020204030204" pitchFamily="34" charset="0"/>
                        </a:rPr>
                        <a:t>≥</a:t>
                      </a:r>
                      <a:r>
                        <a:rPr lang="en-US" sz="1400" dirty="0">
                          <a:solidFill>
                            <a:srgbClr val="071D49"/>
                          </a:solidFill>
                          <a:effectLst/>
                          <a:latin typeface="+mn-lt"/>
                          <a:ea typeface="Calibri" panose="020F0502020204030204" pitchFamily="34" charset="0"/>
                          <a:cs typeface="Calibri" panose="020F0502020204030204" pitchFamily="34" charset="0"/>
                        </a:rPr>
                        <a:t>50 c/mL</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3 (&lt;1%)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1 (&lt;1%)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400050" marR="0" indent="-285750" algn="l">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2b. ≥2 consecutive VLs ≥50 c/mL with at least one VL </a:t>
                      </a:r>
                      <a:r>
                        <a:rPr lang="en-US" sz="1400" u="none" dirty="0">
                          <a:solidFill>
                            <a:srgbClr val="071D49"/>
                          </a:solidFill>
                          <a:effectLst/>
                          <a:latin typeface="+mn-lt"/>
                          <a:ea typeface="Calibri" panose="020F0502020204030204" pitchFamily="34" charset="0"/>
                          <a:cs typeface="Calibri" panose="020F0502020204030204" pitchFamily="34" charset="0"/>
                        </a:rPr>
                        <a:t>≥</a:t>
                      </a:r>
                      <a:r>
                        <a:rPr lang="en-US" sz="1400" dirty="0">
                          <a:solidFill>
                            <a:srgbClr val="071D49"/>
                          </a:solidFill>
                          <a:effectLst/>
                          <a:latin typeface="+mn-lt"/>
                          <a:ea typeface="Calibri" panose="020F0502020204030204" pitchFamily="34" charset="0"/>
                          <a:cs typeface="Calibri" panose="020F0502020204030204" pitchFamily="34" charset="0"/>
                        </a:rPr>
                        <a:t>200 c/mL </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0</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dirty="0">
                          <a:solidFill>
                            <a:srgbClr val="071D49"/>
                          </a:solidFill>
                          <a:effectLst/>
                          <a:latin typeface="+mn-lt"/>
                          <a:ea typeface="Calibri" panose="020F0502020204030204" pitchFamily="34" charset="0"/>
                          <a:cs typeface="Calibri" panose="020F0502020204030204" pitchFamily="34" charset="0"/>
                        </a:rPr>
                        <a:t>2</a:t>
                      </a:r>
                      <a:r>
                        <a:rPr lang="en-US" sz="1400" baseline="30000" dirty="0">
                          <a:solidFill>
                            <a:srgbClr val="071D49"/>
                          </a:solidFill>
                          <a:effectLst/>
                          <a:latin typeface="+mn-lt"/>
                          <a:ea typeface="Calibri" panose="020F0502020204030204" pitchFamily="34" charset="0"/>
                          <a:cs typeface="Calibri" panose="020F0502020204030204" pitchFamily="34" charset="0"/>
                        </a:rPr>
                        <a:t>a</a:t>
                      </a:r>
                      <a:r>
                        <a:rPr lang="en-US" sz="1400" dirty="0">
                          <a:solidFill>
                            <a:srgbClr val="071D49"/>
                          </a:solidFill>
                          <a:effectLst/>
                          <a:latin typeface="+mn-lt"/>
                          <a:ea typeface="Calibri" panose="020F0502020204030204" pitchFamily="34" charset="0"/>
                          <a:cs typeface="Calibri" panose="020F0502020204030204" pitchFamily="34" charset="0"/>
                        </a:rPr>
                        <a:t> (&lt;1%)</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mpd="sng">
                      <a:noFill/>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6"/>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100330" algn="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Total (all categories)</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ap="flat" cmpd="sng" algn="ctr">
                      <a:solidFill>
                        <a:srgbClr val="071D49"/>
                      </a:solidFill>
                      <a:prstDash val="solid"/>
                      <a:round/>
                      <a:headEnd type="none" w="med" len="med"/>
                      <a:tailEnd type="none" w="med" len="med"/>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14 (4%)</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ap="flat" cmpd="sng" algn="ctr">
                      <a:solidFill>
                        <a:srgbClr val="071D49"/>
                      </a:solidFill>
                      <a:prstDash val="solid"/>
                      <a:round/>
                      <a:headEnd type="none" w="med" len="med"/>
                      <a:tailEnd type="none" w="med" len="med"/>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r>
                        <a:rPr lang="en-US" sz="1400" b="1" dirty="0">
                          <a:solidFill>
                            <a:srgbClr val="071D49"/>
                          </a:solidFill>
                          <a:effectLst/>
                          <a:latin typeface="+mn-lt"/>
                          <a:ea typeface="Calibri" panose="020F0502020204030204" pitchFamily="34" charset="0"/>
                          <a:cs typeface="Calibri" panose="020F0502020204030204" pitchFamily="34" charset="0"/>
                        </a:rPr>
                        <a:t>25 (7%)</a:t>
                      </a:r>
                      <a:endParaRPr lang="en-US" sz="14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lnL w="12700" cmpd="sng">
                      <a:noFill/>
                    </a:lnL>
                    <a:lnR w="12700" cmpd="sng">
                      <a:noFill/>
                    </a:lnR>
                    <a:lnT w="12700" cap="flat" cmpd="sng" algn="ctr">
                      <a:solidFill>
                        <a:srgbClr val="071D49"/>
                      </a:solidFill>
                      <a:prstDash val="solid"/>
                      <a:round/>
                      <a:headEnd type="none" w="med" len="med"/>
                      <a:tailEnd type="none" w="med" len="med"/>
                    </a:lnT>
                    <a:lnB w="12700" cap="flat" cmpd="sng" algn="ctr">
                      <a:solidFill>
                        <a:srgbClr val="071D49"/>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042749641"/>
                  </a:ext>
                </a:extLst>
              </a:tr>
              <a:tr h="348934">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100330" lvl="0" indent="0" algn="l" defTabSz="1219170" rtl="0" eaLnBrk="1" fontAlgn="auto" latinLnBrk="0" hangingPunct="1">
                        <a:lnSpc>
                          <a:spcPct val="100000"/>
                        </a:lnSpc>
                        <a:spcBef>
                          <a:spcPts val="0"/>
                        </a:spcBef>
                        <a:spcAft>
                          <a:spcPts val="0"/>
                        </a:spcAft>
                        <a:buClrTx/>
                        <a:buSzTx/>
                        <a:buFontTx/>
                        <a:buNone/>
                        <a:tabLst/>
                        <a:defRPr/>
                      </a:pPr>
                      <a:r>
                        <a:rPr lang="en-US" sz="1000" b="0" baseline="30000" dirty="0">
                          <a:solidFill>
                            <a:srgbClr val="071D49"/>
                          </a:solidFill>
                          <a:latin typeface="+mn-lt"/>
                          <a:cs typeface="Arial" panose="020B0604020202020204" pitchFamily="34" charset="0"/>
                        </a:rPr>
                        <a:t>a</a:t>
                      </a:r>
                      <a:r>
                        <a:rPr lang="en-US" sz="1000" b="0" dirty="0">
                          <a:solidFill>
                            <a:srgbClr val="071D49"/>
                          </a:solidFill>
                          <a:latin typeface="+mn-lt"/>
                          <a:cs typeface="Arial" panose="020B0604020202020204" pitchFamily="34" charset="0"/>
                        </a:rPr>
                        <a:t>One participant met CVW criteria by Week 48</a:t>
                      </a:r>
                      <a:r>
                        <a:rPr lang="en-US" sz="1000" b="0" dirty="0">
                          <a:solidFill>
                            <a:srgbClr val="071D49"/>
                          </a:solidFill>
                          <a:effectLst/>
                          <a:latin typeface="+mn-lt"/>
                          <a:cs typeface="Times New Roman" panose="02020603050405020304" pitchFamily="18" charset="0"/>
                        </a:rPr>
                        <a:t>.</a:t>
                      </a:r>
                      <a:endParaRPr lang="en-US" sz="1000" b="0" dirty="0">
                        <a:solidFill>
                          <a:srgbClr val="071D49"/>
                        </a:solidFill>
                        <a:latin typeface="+mn-lt"/>
                        <a:cs typeface="Arial" panose="020B0604020202020204" pitchFamily="34" charset="0"/>
                      </a:endParaRPr>
                    </a:p>
                  </a:txBody>
                  <a:tcPr marL="45720" marR="45720" marT="18288" marB="18288" anchor="ctr">
                    <a:lnL w="12700" cmpd="sng">
                      <a:noFill/>
                    </a:lnL>
                    <a:lnR w="12700" cmpd="sng">
                      <a:noFill/>
                    </a:lnR>
                    <a:lnT w="12700" cap="flat" cmpd="sng" algn="ctr">
                      <a:solidFill>
                        <a:srgbClr val="071D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endParaRPr lang="en-US" sz="12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nchor="ctr">
                    <a:lnL w="12700" cmpd="sng">
                      <a:noFill/>
                    </a:lnL>
                    <a:lnR w="12700" cmpd="sng">
                      <a:noFill/>
                    </a:lnR>
                    <a:lnT w="12700" cap="flat" cmpd="sng" algn="ctr">
                      <a:solidFill>
                        <a:srgbClr val="071D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dk1"/>
                          </a:solidFill>
                          <a:latin typeface="Arial"/>
                        </a:defRPr>
                      </a:lvl1pPr>
                      <a:lvl2pPr marL="609585" algn="l" defTabSz="1219170" rtl="0" eaLnBrk="1" latinLnBrk="0" hangingPunct="1">
                        <a:defRPr sz="2400" kern="1200">
                          <a:solidFill>
                            <a:schemeClr val="dk1"/>
                          </a:solidFill>
                          <a:latin typeface="Arial"/>
                        </a:defRPr>
                      </a:lvl2pPr>
                      <a:lvl3pPr marL="1219170" algn="l" defTabSz="1219170" rtl="0" eaLnBrk="1" latinLnBrk="0" hangingPunct="1">
                        <a:defRPr sz="2400" kern="1200">
                          <a:solidFill>
                            <a:schemeClr val="dk1"/>
                          </a:solidFill>
                          <a:latin typeface="Arial"/>
                        </a:defRPr>
                      </a:lvl3pPr>
                      <a:lvl4pPr marL="1828754" algn="l" defTabSz="1219170" rtl="0" eaLnBrk="1" latinLnBrk="0" hangingPunct="1">
                        <a:defRPr sz="2400" kern="1200">
                          <a:solidFill>
                            <a:schemeClr val="dk1"/>
                          </a:solidFill>
                          <a:latin typeface="Arial"/>
                        </a:defRPr>
                      </a:lvl4pPr>
                      <a:lvl5pPr marL="2438339" algn="l" defTabSz="1219170" rtl="0" eaLnBrk="1" latinLnBrk="0" hangingPunct="1">
                        <a:defRPr sz="2400" kern="1200">
                          <a:solidFill>
                            <a:schemeClr val="dk1"/>
                          </a:solidFill>
                          <a:latin typeface="Arial"/>
                        </a:defRPr>
                      </a:lvl5pPr>
                      <a:lvl6pPr marL="3047924" algn="l" defTabSz="1219170" rtl="0" eaLnBrk="1" latinLnBrk="0" hangingPunct="1">
                        <a:defRPr sz="2400" kern="1200">
                          <a:solidFill>
                            <a:schemeClr val="dk1"/>
                          </a:solidFill>
                          <a:latin typeface="Arial"/>
                        </a:defRPr>
                      </a:lvl6pPr>
                      <a:lvl7pPr marL="3657509" algn="l" defTabSz="1219170" rtl="0" eaLnBrk="1" latinLnBrk="0" hangingPunct="1">
                        <a:defRPr sz="2400" kern="1200">
                          <a:solidFill>
                            <a:schemeClr val="dk1"/>
                          </a:solidFill>
                          <a:latin typeface="Arial"/>
                        </a:defRPr>
                      </a:lvl7pPr>
                      <a:lvl8pPr marL="4267093" algn="l" defTabSz="1219170" rtl="0" eaLnBrk="1" latinLnBrk="0" hangingPunct="1">
                        <a:defRPr sz="2400" kern="1200">
                          <a:solidFill>
                            <a:schemeClr val="dk1"/>
                          </a:solidFill>
                          <a:latin typeface="Arial"/>
                        </a:defRPr>
                      </a:lvl8pPr>
                      <a:lvl9pPr marL="4876678" algn="l" defTabSz="1219170" rtl="0" eaLnBrk="1" latinLnBrk="0" hangingPunct="1">
                        <a:defRPr sz="2400" kern="1200">
                          <a:solidFill>
                            <a:schemeClr val="dk1"/>
                          </a:solidFill>
                          <a:latin typeface="Arial"/>
                        </a:defRPr>
                      </a:lvl9pPr>
                    </a:lstStyle>
                    <a:p>
                      <a:pPr marL="0" marR="0" algn="ctr">
                        <a:lnSpc>
                          <a:spcPct val="100000"/>
                        </a:lnSpc>
                        <a:spcBef>
                          <a:spcPts val="0"/>
                        </a:spcBef>
                        <a:spcAft>
                          <a:spcPts val="0"/>
                        </a:spcAft>
                      </a:pPr>
                      <a:endParaRPr lang="en-US" sz="1200" dirty="0">
                        <a:solidFill>
                          <a:srgbClr val="071D49"/>
                        </a:solidFill>
                        <a:effectLst/>
                        <a:latin typeface="+mn-lt"/>
                        <a:ea typeface="Calibri" panose="020F0502020204030204" pitchFamily="34" charset="0"/>
                        <a:cs typeface="Times New Roman" panose="02020603050405020304" pitchFamily="18" charset="0"/>
                      </a:endParaRPr>
                    </a:p>
                  </a:txBody>
                  <a:tcPr marL="45720" marR="45720" marT="18288" marB="18288" anchor="ctr">
                    <a:lnL w="12700" cmpd="sng">
                      <a:noFill/>
                    </a:lnL>
                    <a:lnR w="12700" cmpd="sng">
                      <a:noFill/>
                    </a:lnR>
                    <a:lnT w="12700" cap="flat" cmpd="sng" algn="ctr">
                      <a:solidFill>
                        <a:srgbClr val="071D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22716108"/>
                  </a:ext>
                </a:extLst>
              </a:tr>
            </a:tbl>
          </a:graphicData>
        </a:graphic>
      </p:graphicFrame>
      <p:sp>
        <p:nvSpPr>
          <p:cNvPr id="7" name="Text Placeholder 22">
            <a:extLst>
              <a:ext uri="{FF2B5EF4-FFF2-40B4-BE49-F238E27FC236}">
                <a16:creationId xmlns:a16="http://schemas.microsoft.com/office/drawing/2014/main" id="{1F1D99DB-B64E-4AE1-AA17-4F4BF924429E}"/>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lvl="0" algn="r">
              <a:defRPr/>
            </a:pPr>
            <a:r>
              <a:rPr lang="en-US" sz="800" kern="0" dirty="0">
                <a:solidFill>
                  <a:srgbClr val="071D49"/>
                </a:solidFill>
              </a:rPr>
              <a:t>Adapted from Wang </a:t>
            </a: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et al. EACS 2019; Basel, Switzerland. Poster PE3/15.</a:t>
            </a:r>
          </a:p>
        </p:txBody>
      </p:sp>
    </p:spTree>
    <p:extLst>
      <p:ext uri="{BB962C8B-B14F-4D97-AF65-F5344CB8AC3E}">
        <p14:creationId xmlns:p14="http://schemas.microsoft.com/office/powerpoint/2010/main" val="3964709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9B29C6-A809-41B4-909C-6BFFAE3B4AF4}"/>
              </a:ext>
            </a:extLst>
          </p:cNvPr>
          <p:cNvSpPr>
            <a:spLocks noGrp="1"/>
          </p:cNvSpPr>
          <p:nvPr>
            <p:ph idx="1"/>
          </p:nvPr>
        </p:nvSpPr>
        <p:spPr>
          <a:xfrm>
            <a:off x="711200" y="5105400"/>
            <a:ext cx="11144251" cy="588964"/>
          </a:xfrm>
        </p:spPr>
        <p:txBody>
          <a:bodyPr/>
          <a:lstStyle/>
          <a:p>
            <a:r>
              <a:rPr lang="en-GB" dirty="0">
                <a:solidFill>
                  <a:srgbClr val="071D49"/>
                </a:solidFill>
              </a:rPr>
              <a:t>The occurrences of viral blips at each visit by treatment group over 48 weeks were similar </a:t>
            </a:r>
          </a:p>
        </p:txBody>
      </p:sp>
      <p:sp>
        <p:nvSpPr>
          <p:cNvPr id="3" name="Slide Number Placeholder 2">
            <a:extLst>
              <a:ext uri="{FF2B5EF4-FFF2-40B4-BE49-F238E27FC236}">
                <a16:creationId xmlns:a16="http://schemas.microsoft.com/office/drawing/2014/main" id="{06F9CA34-454E-4365-A453-3041596E2996}"/>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49AEE9AE-0A8F-4180-90AF-61CD66A088B8}"/>
              </a:ext>
            </a:extLst>
          </p:cNvPr>
          <p:cNvSpPr>
            <a:spLocks noGrp="1"/>
          </p:cNvSpPr>
          <p:nvPr>
            <p:ph type="title"/>
          </p:nvPr>
        </p:nvSpPr>
        <p:spPr/>
        <p:txBody>
          <a:bodyPr/>
          <a:lstStyle/>
          <a:p>
            <a:r>
              <a:rPr lang="en-GB" dirty="0"/>
              <a:t>Frequency of Viral Load Blips in Category 1a Participants by Visit Through Week 48 </a:t>
            </a:r>
            <a:endParaRPr lang="en-US" dirty="0"/>
          </a:p>
        </p:txBody>
      </p:sp>
      <p:sp>
        <p:nvSpPr>
          <p:cNvPr id="5" name="Text Placeholder 4">
            <a:extLst>
              <a:ext uri="{FF2B5EF4-FFF2-40B4-BE49-F238E27FC236}">
                <a16:creationId xmlns:a16="http://schemas.microsoft.com/office/drawing/2014/main" id="{DFD7C7EC-A077-42C7-BB4F-372C9C4ED57B}"/>
              </a:ext>
            </a:extLst>
          </p:cNvPr>
          <p:cNvSpPr>
            <a:spLocks noGrp="1"/>
          </p:cNvSpPr>
          <p:nvPr>
            <p:ph type="body" sz="quarter" idx="18"/>
          </p:nvPr>
        </p:nvSpPr>
        <p:spPr/>
        <p:txBody>
          <a:bodyPr/>
          <a:lstStyle/>
          <a:p>
            <a:r>
              <a:rPr lang="en-US" dirty="0"/>
              <a:t>*Percentages were calculated from number of blips in Category 1a participants using post-baseline previously suppressed (&lt;50 c/mL) pt visit Ns respectively for DTG/3TC and DTG + TDF/FTC at: Wk 4 (N=355) and (N=362); Wk 8 (N=361) and (N=367); Wk 12 (N=362) and (N=376); Wk 24 (N=355) and (N=370); Wk 36 (N=350) and (N=360); Wk 48 (N=348) and (N=351). Numbers on the bottom of each bar represent # of blips at given week visit. Individual participants can have had more than one blip.</a:t>
            </a:r>
          </a:p>
        </p:txBody>
      </p:sp>
      <p:pic>
        <p:nvPicPr>
          <p:cNvPr id="6" name="Picture 5" descr="A screenshot of a cell phone&#10;&#10;Description automatically generated">
            <a:extLst>
              <a:ext uri="{FF2B5EF4-FFF2-40B4-BE49-F238E27FC236}">
                <a16:creationId xmlns:a16="http://schemas.microsoft.com/office/drawing/2014/main" id="{BF3F3CB0-2394-484F-A5DE-FC06C7FC4C8B}"/>
              </a:ext>
            </a:extLst>
          </p:cNvPr>
          <p:cNvPicPr>
            <a:picLocks noChangeAspect="1"/>
          </p:cNvPicPr>
          <p:nvPr/>
        </p:nvPicPr>
        <p:blipFill>
          <a:blip r:embed="rId2"/>
          <a:stretch>
            <a:fillRect/>
          </a:stretch>
        </p:blipFill>
        <p:spPr>
          <a:xfrm>
            <a:off x="1711034" y="1383322"/>
            <a:ext cx="8787350" cy="3699937"/>
          </a:xfrm>
          <a:prstGeom prst="rect">
            <a:avLst/>
          </a:prstGeom>
        </p:spPr>
      </p:pic>
      <p:sp>
        <p:nvSpPr>
          <p:cNvPr id="7" name="Text Placeholder 22">
            <a:extLst>
              <a:ext uri="{FF2B5EF4-FFF2-40B4-BE49-F238E27FC236}">
                <a16:creationId xmlns:a16="http://schemas.microsoft.com/office/drawing/2014/main" id="{C67B17D8-847F-4541-865A-F925716DF86A}"/>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r"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Adapted from Wang et al. EACS 2019; Basel, Switzerland. Poster PE3/15.</a:t>
            </a:r>
          </a:p>
        </p:txBody>
      </p:sp>
      <p:sp>
        <p:nvSpPr>
          <p:cNvPr id="8" name="TextBox 7">
            <a:extLst>
              <a:ext uri="{FF2B5EF4-FFF2-40B4-BE49-F238E27FC236}">
                <a16:creationId xmlns:a16="http://schemas.microsoft.com/office/drawing/2014/main" id="{FED3060E-20AB-46D7-9E87-054ECD9A92DC}"/>
              </a:ext>
            </a:extLst>
          </p:cNvPr>
          <p:cNvSpPr txBox="1"/>
          <p:nvPr/>
        </p:nvSpPr>
        <p:spPr bwMode="auto">
          <a:xfrm>
            <a:off x="9372600" y="2895600"/>
            <a:ext cx="1567688" cy="246221"/>
          </a:xfrm>
          <a:prstGeom prst="rect">
            <a:avLst/>
          </a:prstGeom>
          <a:solidFill>
            <a:schemeClr val="bg1"/>
          </a:solidFill>
          <a:ln>
            <a:noFill/>
          </a:ln>
          <a:extLst/>
        </p:spPr>
        <p:txBody>
          <a:bodyPr vert="horz" wrap="square" lIns="0" tIns="0" rIns="0" bIns="0" numCol="1" rtlCol="0" anchor="t" anchorCtr="0" compatLnSpc="1">
            <a:prstTxWarp prst="textNoShape">
              <a:avLst/>
            </a:prstTxWarp>
            <a:spAutoFit/>
          </a:bodyPr>
          <a:lstStyle/>
          <a:p>
            <a:pPr algn="l"/>
            <a:r>
              <a:rPr lang="en-GB" sz="1600" b="1" kern="0" dirty="0">
                <a:solidFill>
                  <a:srgbClr val="071D49"/>
                </a:solidFill>
              </a:rPr>
              <a:t> </a:t>
            </a:r>
            <a:r>
              <a:rPr lang="en-GB" sz="1400" b="1" kern="0" dirty="0">
                <a:solidFill>
                  <a:srgbClr val="071D49"/>
                </a:solidFill>
              </a:rPr>
              <a:t>DTG/3TC</a:t>
            </a:r>
          </a:p>
        </p:txBody>
      </p:sp>
    </p:spTree>
    <p:extLst>
      <p:ext uri="{BB962C8B-B14F-4D97-AF65-F5344CB8AC3E}">
        <p14:creationId xmlns:p14="http://schemas.microsoft.com/office/powerpoint/2010/main" val="141589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8FB418-B314-4461-B8C2-8402A51B992F}"/>
              </a:ext>
            </a:extLst>
          </p:cNvPr>
          <p:cNvSpPr>
            <a:spLocks noGrp="1"/>
          </p:cNvSpPr>
          <p:nvPr>
            <p:ph idx="1"/>
          </p:nvPr>
        </p:nvSpPr>
        <p:spPr/>
        <p:txBody>
          <a:bodyPr/>
          <a:lstStyle/>
          <a:p>
            <a:pPr>
              <a:spcAft>
                <a:spcPts val="300"/>
              </a:spcAft>
            </a:pPr>
            <a:r>
              <a:rPr lang="en-GB" dirty="0"/>
              <a:t>The occurrences of blips by visit were similar across treatment groups</a:t>
            </a:r>
          </a:p>
          <a:p>
            <a:pPr>
              <a:spcAft>
                <a:spcPts val="300"/>
              </a:spcAft>
            </a:pPr>
            <a:r>
              <a:rPr lang="en-GB" dirty="0"/>
              <a:t>All other categories of VL ≥50 c/mL occurred infrequently in all groups, and the occurrences </a:t>
            </a:r>
            <a:br>
              <a:rPr lang="en-GB" dirty="0"/>
            </a:br>
            <a:r>
              <a:rPr lang="en-GB" dirty="0"/>
              <a:t>were similar</a:t>
            </a:r>
          </a:p>
          <a:p>
            <a:pPr>
              <a:spcAft>
                <a:spcPts val="300"/>
              </a:spcAft>
            </a:pPr>
            <a:r>
              <a:rPr lang="en-GB" dirty="0"/>
              <a:t>Switching from a 3- or 4-drug TAF-based regimen to the 2DR DTG/3TC was not associated with a higher frequency of intermittent viremia </a:t>
            </a:r>
          </a:p>
          <a:p>
            <a:pPr marL="0" indent="0">
              <a:buNone/>
            </a:pPr>
            <a:endParaRPr lang="en-US" dirty="0"/>
          </a:p>
        </p:txBody>
      </p:sp>
      <p:sp>
        <p:nvSpPr>
          <p:cNvPr id="3" name="Slide Number Placeholder 2">
            <a:extLst>
              <a:ext uri="{FF2B5EF4-FFF2-40B4-BE49-F238E27FC236}">
                <a16:creationId xmlns:a16="http://schemas.microsoft.com/office/drawing/2014/main" id="{49B29BF9-C1A6-4A03-933F-C8EFC4280741}"/>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0506F988-2A91-42EE-AFF8-1A64B734E2A2}"/>
              </a:ext>
            </a:extLst>
          </p:cNvPr>
          <p:cNvSpPr>
            <a:spLocks noGrp="1"/>
          </p:cNvSpPr>
          <p:nvPr>
            <p:ph type="title"/>
          </p:nvPr>
        </p:nvSpPr>
        <p:spPr/>
        <p:txBody>
          <a:bodyPr/>
          <a:lstStyle/>
          <a:p>
            <a:r>
              <a:rPr lang="en-US" dirty="0"/>
              <a:t>Conclusions</a:t>
            </a:r>
          </a:p>
        </p:txBody>
      </p:sp>
      <p:sp>
        <p:nvSpPr>
          <p:cNvPr id="6" name="Text Placeholder 22">
            <a:extLst>
              <a:ext uri="{FF2B5EF4-FFF2-40B4-BE49-F238E27FC236}">
                <a16:creationId xmlns:a16="http://schemas.microsoft.com/office/drawing/2014/main" id="{3E0C2A5F-01C6-466E-8F2E-7A9538E3B03D}"/>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r"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sz="8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Adapted from Wang et al. EACS 2019; Basel, Switzerland. Poster PE3/15.</a:t>
            </a:r>
          </a:p>
        </p:txBody>
      </p:sp>
    </p:spTree>
    <p:extLst>
      <p:ext uri="{BB962C8B-B14F-4D97-AF65-F5344CB8AC3E}">
        <p14:creationId xmlns:p14="http://schemas.microsoft.com/office/powerpoint/2010/main" val="328239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3B734E0-D75C-46F9-921B-C90507FD8C3E}"/>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A4924F2-D2C6-4E44-94BF-16121116D9F5}" type="slidenum">
              <a:rPr kumimoji="0" lang="en-GB" sz="1200" b="1" i="0" u="none" strike="noStrike" kern="1200" cap="none" spc="0" normalizeH="0" baseline="0" noProof="0" smtClean="0">
                <a:ln>
                  <a:noFill/>
                </a:ln>
                <a:solidFill>
                  <a:srgbClr val="FFFFFF"/>
                </a:solidFill>
                <a:effectLst/>
                <a:uLnTx/>
                <a:uFillTx/>
                <a:latin typeface="Raleway" charset="0"/>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GB" sz="1200" b="1" i="0" u="none" strike="noStrike" kern="1200" cap="none" spc="0" normalizeH="0" baseline="0" noProof="0" dirty="0">
              <a:ln>
                <a:noFill/>
              </a:ln>
              <a:solidFill>
                <a:srgbClr val="FFFFFF"/>
              </a:solidFill>
              <a:effectLst/>
              <a:uLnTx/>
              <a:uFillTx/>
              <a:latin typeface="Raleway" charset="0"/>
            </a:endParaRPr>
          </a:p>
        </p:txBody>
      </p:sp>
      <p:sp>
        <p:nvSpPr>
          <p:cNvPr id="7" name="Title 1">
            <a:extLst>
              <a:ext uri="{FF2B5EF4-FFF2-40B4-BE49-F238E27FC236}">
                <a16:creationId xmlns:a16="http://schemas.microsoft.com/office/drawing/2014/main" id="{C1A75AB2-A14E-4B2A-8B9D-B40A165AE5AA}"/>
              </a:ext>
            </a:extLst>
          </p:cNvPr>
          <p:cNvSpPr txBox="1">
            <a:spLocks/>
          </p:cNvSpPr>
          <p:nvPr/>
        </p:nvSpPr>
        <p:spPr>
          <a:xfrm>
            <a:off x="865649" y="380789"/>
            <a:ext cx="8568952" cy="9087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t>Prescribing Information</a:t>
            </a:r>
            <a:br>
              <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br>
            <a:r>
              <a:rPr kumimoji="0" lang="en-GB" sz="1400" b="1" i="0" u="none" strike="noStrike" kern="1200" cap="none" spc="0" normalizeH="0" baseline="0" noProof="0" dirty="0" err="1">
                <a:ln>
                  <a:noFill/>
                </a:ln>
                <a:solidFill>
                  <a:srgbClr val="000000"/>
                </a:solidFill>
                <a:effectLst/>
                <a:uLnTx/>
                <a:uFillTx/>
                <a:latin typeface="Arial Narrow"/>
                <a:ea typeface="Calibri" pitchFamily="34" charset="0"/>
                <a:cs typeface="Arial" panose="020B0604020202020204" pitchFamily="34" charset="0"/>
              </a:rPr>
              <a:t>Dovato</a:t>
            </a:r>
            <a:r>
              <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t> </a:t>
            </a:r>
            <a:r>
              <a:rPr kumimoji="0" lang="en-GB" sz="1400" b="1" i="0" u="none" strike="noStrike" kern="1200" cap="none" spc="0" normalizeH="0" baseline="30000" noProof="0" dirty="0">
                <a:ln>
                  <a:noFill/>
                </a:ln>
                <a:solidFill>
                  <a:srgbClr val="000000"/>
                </a:solidFill>
                <a:effectLst/>
                <a:uLnTx/>
                <a:uFillTx/>
                <a:latin typeface="Arial Narrow"/>
                <a:ea typeface="Calibri" pitchFamily="34" charset="0"/>
                <a:cs typeface="Arial" panose="020B0604020202020204" pitchFamily="34" charset="0"/>
              </a:rPr>
              <a:t>▼</a:t>
            </a:r>
            <a:r>
              <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t> dolutegravir 50mg/lamivudine 300mg tablets 	</a:t>
            </a:r>
            <a:br>
              <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br>
            <a:r>
              <a:rPr kumimoji="0" lang="en-GB" sz="1200" b="0"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t>See Summary of Product Characteristics (SmPC) before prescribing</a:t>
            </a:r>
            <a:br>
              <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rPr>
            </a:br>
            <a:endParaRPr kumimoji="0" lang="en-GB" sz="1400" b="1" i="0" u="none" strike="noStrike" kern="1200" cap="none" spc="0" normalizeH="0" baseline="0" noProof="0" dirty="0">
              <a:ln>
                <a:noFill/>
              </a:ln>
              <a:solidFill>
                <a:srgbClr val="000000"/>
              </a:solidFill>
              <a:effectLst/>
              <a:uLnTx/>
              <a:uFillTx/>
              <a:latin typeface="Arial Narrow"/>
              <a:ea typeface="Calibri" pitchFamily="34" charset="0"/>
              <a:cs typeface="Arial" panose="020B0604020202020204" pitchFamily="34" charset="0"/>
            </a:endParaRPr>
          </a:p>
        </p:txBody>
      </p:sp>
      <p:sp>
        <p:nvSpPr>
          <p:cNvPr id="8" name="TextBox 7">
            <a:extLst>
              <a:ext uri="{FF2B5EF4-FFF2-40B4-BE49-F238E27FC236}">
                <a16:creationId xmlns:a16="http://schemas.microsoft.com/office/drawing/2014/main" id="{FC37CAA2-B088-4FCB-A657-4791211C2B15}"/>
              </a:ext>
            </a:extLst>
          </p:cNvPr>
          <p:cNvSpPr txBox="1"/>
          <p:nvPr/>
        </p:nvSpPr>
        <p:spPr>
          <a:xfrm>
            <a:off x="865649" y="1251533"/>
            <a:ext cx="10653899" cy="1477328"/>
          </a:xfrm>
          <a:prstGeom prst="rect">
            <a:avLst/>
          </a:prstGeom>
          <a:noFill/>
        </p:spPr>
        <p:txBody>
          <a:bodyPr wrap="square" numCol="1"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Indication: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HIV-1 in adults &amp; adolescents above 12 years of age weighing </a:t>
            </a:r>
            <a:r>
              <a:rPr kumimoji="0" lang="en-GB" sz="1000" b="0" i="0"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&gt;</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40kg, with no known or suspected resistance to the integrase inhibitor class, or lamivudine.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Dosing:</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One tablet once daily with or without food. Use an additional 50mg tablet of dolutegravir approximately 12 hours after the dose of </a:t>
            </a:r>
            <a:r>
              <a:rPr kumimoji="0" lang="en-GB" sz="10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Dovato</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when co-administered with efavirenz, nevirapine, tipranavir/ritonavir, etravirine (without boosted PI), carbamazepine, oxcarbazepine, phenytoin, phenobarbital, St John’s Wort or rifampicin.  </a:t>
            </a:r>
            <a:r>
              <a:rPr kumimoji="0" lang="en-GB" sz="1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Elderly: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Limited data in 65+ yrs. Not recommended in patients with creatinine clearance &lt; 50 mL/min.  Caution in severe hepatic impairment.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Contraindications: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TimesNewRoman"/>
                <a:cs typeface="Arial" panose="020B0604020202020204" pitchFamily="34" charset="0"/>
              </a:rPr>
              <a:t>Hypersensitivity to any ingredient.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Warnings/precautions: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Risk of hypersensitivity reactions. Discontinue dolutegravir and other suspect agents immediately. Risks of osteonecrosis, immune reactivation syndrome. Monitor LFTs in Hepatitis B/C co-infection and ensure effective Hepatitis B therapy. Caution with metformin: monitor renal function and consider metformin dose adjustment.  Use with etravirine requires boosted PI or increased dose of dolutegravir. Use with Mg/Al-containing antacids requires dosage separation. Use with calcium, multivitamins or iron also requires dosage separation if not taken at the same time with food. Use with cladribine or emtricitabine not recommended. When possible, avoid chronic co-administration of sorbitol or other osmotic acting alcohols (see SmPC section 4.5). If unavoidable, consider more frequent viral load monitoring. </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48" charset="-128"/>
              <a:cs typeface="Arial" panose="020B0604020202020204" pitchFamily="34" charset="0"/>
            </a:endParaRPr>
          </a:p>
        </p:txBody>
      </p:sp>
      <p:sp>
        <p:nvSpPr>
          <p:cNvPr id="9" name="TextBox 8">
            <a:extLst>
              <a:ext uri="{FF2B5EF4-FFF2-40B4-BE49-F238E27FC236}">
                <a16:creationId xmlns:a16="http://schemas.microsoft.com/office/drawing/2014/main" id="{513939AF-9645-4A01-A768-38A8C3307AD3}"/>
              </a:ext>
            </a:extLst>
          </p:cNvPr>
          <p:cNvSpPr txBox="1"/>
          <p:nvPr/>
        </p:nvSpPr>
        <p:spPr>
          <a:xfrm>
            <a:off x="865649" y="2702761"/>
            <a:ext cx="10608888" cy="20928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Pregnancy/ lactation: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safety and efficacy has not been studied in pregnancy.</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Before initiating dolutegravir, women of childbearing potential (WOCBP) should undergo pregnancy testing.  WOCBP who are taking dolutegravir should use effective contraception. Dolutegravir should not be used during the first trimester due to the potential risk of neural tube defects, unless there is no alternative. Dolutegravir should only be used during the second and third trimester of pregnancy when the expected benefit justifies the potential risk to the foetus.</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Avoid breast-feeding.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Side effects: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See SmPC for full details. Headache, GI disturbance, insomnia, abnormal dreams, depression, anxiety, dizziness, somnolence, rash, pruritus, alopecia, fatigue, arthralgia, myalgia, hypersensitivity, suicidal ideation or suicide attempt, hepatitis,</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blood dyscrasias, acute hepatic failure,</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pancreatitis, angioedema, rhabdomyolysis, lactic acidosis,</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peripheral neuropathy. Elevations of ALT, AST and CPK.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Basic NHS costs: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£656.26 for 30 tablets (EU/1/19/1370/001).</a:t>
            </a:r>
            <a:r>
              <a:rPr kumimoji="0" lang="da-DK"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MA holder: ViiV Healthcare BV, Huis </a:t>
            </a:r>
            <a:r>
              <a:rPr kumimoji="0" lang="en-GB" sz="10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ter</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0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Heideweg</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62, 3705 LZ Zeist, Netherlands. Further information available from Customer Contact Centre, GlaxoSmithKline UK Ltd, Stockley Park West, Uxbridge, Middlesex UB11 1BT.</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48" charset="-128"/>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48" charset="-128"/>
              <a:cs typeface="Arial" panose="020B0604020202020204" pitchFamily="34" charset="0"/>
            </a:endParaRPr>
          </a:p>
          <a:p>
            <a:pPr marL="0" marR="0" lvl="0" indent="0" algn="l" defTabSz="914400" rtl="0" eaLnBrk="0" fontAlgn="base" latinLnBrk="0" hangingPunct="0">
              <a:lnSpc>
                <a:spcPct val="100000"/>
              </a:lnSpc>
              <a:spcBef>
                <a:spcPct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Trade marks are owned by or licensed to the ViiV Healthcare group of companies. </a:t>
            </a:r>
            <a:endPar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48"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48" charset="-128"/>
                <a:cs typeface="Arial" panose="020B0604020202020204" pitchFamily="34" charset="0"/>
              </a:rPr>
              <a:t>Date of approval: July 2019			PI-2451</a:t>
            </a:r>
          </a:p>
        </p:txBody>
      </p:sp>
      <p:sp>
        <p:nvSpPr>
          <p:cNvPr id="10" name="Rectangle 9">
            <a:extLst>
              <a:ext uri="{FF2B5EF4-FFF2-40B4-BE49-F238E27FC236}">
                <a16:creationId xmlns:a16="http://schemas.microsoft.com/office/drawing/2014/main" id="{D01EDC86-5DB5-4A54-890B-729F47305E83}"/>
              </a:ext>
            </a:extLst>
          </p:cNvPr>
          <p:cNvSpPr/>
          <p:nvPr/>
        </p:nvSpPr>
        <p:spPr>
          <a:xfrm>
            <a:off x="6271027" y="4070211"/>
            <a:ext cx="5203510" cy="707886"/>
          </a:xfrm>
          <a:prstGeom prst="rect">
            <a:avLst/>
          </a:prstGeom>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Adverse events should be reported. For the UK, reporting forms and information can be found at </a:t>
            </a:r>
            <a:r>
              <a:rPr kumimoji="0" lang="en-GB" sz="1000" b="0" i="1"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Times New Roman" panose="02020603050405020304" pitchFamily="18" charset="0"/>
                <a:hlinkClick r:id="rId2"/>
              </a:rPr>
              <a:t>www.mhra.gov.uk/yellowcard</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or search for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MHRA </a:t>
            </a:r>
            <a:r>
              <a:rPr kumimoji="0" lang="en-GB" sz="1000" b="1"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Yellowcard</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in the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Google Play</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or </a:t>
            </a:r>
            <a: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Apple App store</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Adverse events should also be reported to GlaxoSmithKline on 0800 221441.</a:t>
            </a:r>
          </a:p>
        </p:txBody>
      </p:sp>
      <p:sp>
        <p:nvSpPr>
          <p:cNvPr id="12" name="Rectangle 11">
            <a:extLst>
              <a:ext uri="{FF2B5EF4-FFF2-40B4-BE49-F238E27FC236}">
                <a16:creationId xmlns:a16="http://schemas.microsoft.com/office/drawing/2014/main" id="{2B818155-DAA2-460E-8E35-D987530C51C8}"/>
              </a:ext>
            </a:extLst>
          </p:cNvPr>
          <p:cNvSpPr/>
          <p:nvPr/>
        </p:nvSpPr>
        <p:spPr>
          <a:xfrm>
            <a:off x="6271027" y="4928847"/>
            <a:ext cx="5203510" cy="861774"/>
          </a:xfrm>
          <a:prstGeom prst="rect">
            <a:avLst/>
          </a:prstGeom>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Adverse events should be reported. For Ireland, </a:t>
            </a:r>
            <a:r>
              <a:rPr kumimoji="0" lang="en-IE"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adverse events should be reported directly to the HPRA; Freepost, Pharmacovigilance Section, Health Products Regulatory Authority, Earlsfort Terrace, Dublin 2, Tel: +353 1 676 4971,</a:t>
            </a:r>
            <a:r>
              <a:rPr kumimoji="0" lang="en-IE"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E"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medsafety@hpra.ie</a:t>
            </a:r>
            <a:r>
              <a:rPr kumimoji="0" lang="en-IE"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Adverse events should also be reported to GlaxoSmithKline on 1800 244 255.</a:t>
            </a:r>
            <a:endPar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57C90D61-5514-4AC2-B129-C0FEC2B72A3B}"/>
              </a:ext>
            </a:extLst>
          </p:cNvPr>
          <p:cNvSpPr/>
          <p:nvPr/>
        </p:nvSpPr>
        <p:spPr>
          <a:xfrm>
            <a:off x="575035" y="6429080"/>
            <a:ext cx="5213023" cy="292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TextBox 13">
            <a:extLst>
              <a:ext uri="{FF2B5EF4-FFF2-40B4-BE49-F238E27FC236}">
                <a16:creationId xmlns:a16="http://schemas.microsoft.com/office/drawing/2014/main" id="{E1225D8B-DCAE-4324-8B45-81D83ECDC24A}"/>
              </a:ext>
            </a:extLst>
          </p:cNvPr>
          <p:cNvSpPr txBox="1"/>
          <p:nvPr/>
        </p:nvSpPr>
        <p:spPr>
          <a:xfrm>
            <a:off x="1572552" y="6386334"/>
            <a:ext cx="5989320" cy="372245"/>
          </a:xfrm>
          <a:prstGeom prst="rect">
            <a:avLst/>
          </a:prstGeom>
          <a:noFill/>
        </p:spPr>
        <p:txBody>
          <a:bodyPr wrap="square" lIns="0" tIns="0" rIns="0" b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Calibri" panose="020F0502020204030204" pitchFamily="34" charset="0"/>
              </a:rPr>
              <a:t>DOVATO is owned by or licenced to the ViiV Healthcare group of companies.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Calibri" panose="020F0502020204030204" pitchFamily="34" charset="0"/>
              </a:rPr>
              <a:t>©2019 </a:t>
            </a:r>
            <a:r>
              <a:rPr kumimoji="0" lang="en-GB" sz="1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Calibri" panose="020F0502020204030204" pitchFamily="34" charset="0"/>
              </a:rPr>
              <a:t>ViiV</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Calibri" panose="020F0502020204030204" pitchFamily="34" charset="0"/>
              </a:rPr>
              <a:t> Healthcare group of companies or its licensor.</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Calibri" panose="020F0502020204030204" pitchFamily="34" charset="0"/>
            </a:endParaRPr>
          </a:p>
        </p:txBody>
      </p:sp>
      <p:pic>
        <p:nvPicPr>
          <p:cNvPr id="13" name="Picture 12">
            <a:extLst>
              <a:ext uri="{FF2B5EF4-FFF2-40B4-BE49-F238E27FC236}">
                <a16:creationId xmlns:a16="http://schemas.microsoft.com/office/drawing/2014/main" id="{1C61F274-4442-473C-BF5C-8BE019E20B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7256" y="6219501"/>
            <a:ext cx="653896" cy="562299"/>
          </a:xfrm>
          <a:prstGeom prst="rect">
            <a:avLst/>
          </a:prstGeom>
        </p:spPr>
      </p:pic>
      <p:sp>
        <p:nvSpPr>
          <p:cNvPr id="16" name="TextBox 15">
            <a:extLst>
              <a:ext uri="{FF2B5EF4-FFF2-40B4-BE49-F238E27FC236}">
                <a16:creationId xmlns:a16="http://schemas.microsoft.com/office/drawing/2014/main" id="{C9553B94-AA04-4A87-B2A7-96C24EA9532A}"/>
              </a:ext>
            </a:extLst>
          </p:cNvPr>
          <p:cNvSpPr txBox="1"/>
          <p:nvPr/>
        </p:nvSpPr>
        <p:spPr>
          <a:xfrm>
            <a:off x="2323160" y="1706254"/>
            <a:ext cx="7895734" cy="2254102"/>
          </a:xfrm>
          <a:prstGeom prst="rect">
            <a:avLst/>
          </a:prstGeom>
          <a:noFill/>
        </p:spPr>
        <p:txBody>
          <a:bodyPr wrap="square" lIns="0" tIns="0" rIns="0" bIns="0" rtlCol="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E30046">
                    <a:alpha val="75000"/>
                  </a:srgbClr>
                </a:solidFill>
                <a:effectLst/>
                <a:uLnTx/>
                <a:uFillTx/>
                <a:latin typeface="Arial" panose="020B0604020202020204" pitchFamily="34" charset="0"/>
                <a:ea typeface="+mn-ea"/>
                <a:cs typeface="Arial" panose="020B0604020202020204" pitchFamily="34" charset="0"/>
              </a:rPr>
              <a:t>FOR PLACEMENT ONLY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E30046">
                    <a:alpha val="75000"/>
                  </a:srgbClr>
                </a:solidFill>
                <a:effectLst/>
                <a:uLnTx/>
                <a:uFillTx/>
                <a:latin typeface="Arial" panose="020B0604020202020204" pitchFamily="34" charset="0"/>
                <a:ea typeface="+mn-ea"/>
                <a:cs typeface="Arial" panose="020B0604020202020204" pitchFamily="34" charset="0"/>
              </a:rPr>
              <a:t>LOCAL MARKETS TO INCLUDE LOCAL DOVATO OR TIVICAY + EPIVIR PI</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E30046">
                    <a:alpha val="75000"/>
                  </a:srgbClr>
                </a:solidFill>
                <a:effectLst/>
                <a:uLnTx/>
                <a:uFillTx/>
                <a:latin typeface="Arial" panose="020B0604020202020204" pitchFamily="34" charset="0"/>
                <a:ea typeface="+mn-ea"/>
                <a:cs typeface="Arial" panose="020B0604020202020204" pitchFamily="34" charset="0"/>
              </a:rPr>
              <a:t>AND ADVERSE EVENT REPORTING INFORMATION</a:t>
            </a:r>
          </a:p>
        </p:txBody>
      </p:sp>
      <p:sp>
        <p:nvSpPr>
          <p:cNvPr id="18" name="Text Placeholder 4">
            <a:extLst>
              <a:ext uri="{FF2B5EF4-FFF2-40B4-BE49-F238E27FC236}">
                <a16:creationId xmlns:a16="http://schemas.microsoft.com/office/drawing/2014/main" id="{51169257-35DF-4DFA-9927-6E8EE618295F}"/>
              </a:ext>
            </a:extLst>
          </p:cNvPr>
          <p:cNvSpPr txBox="1">
            <a:spLocks/>
          </p:cNvSpPr>
          <p:nvPr/>
        </p:nvSpPr>
        <p:spPr>
          <a:xfrm>
            <a:off x="836746" y="5386626"/>
            <a:ext cx="4594626" cy="861774"/>
          </a:xfrm>
          <a:prstGeom prst="rect">
            <a:avLst/>
          </a:prstGeom>
        </p:spPr>
        <p:txBody>
          <a:bodyPr/>
          <a:lst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228600" lvl="0" indent="-228600">
              <a:buFont typeface="Arial" panose="020B0604020202020204" pitchFamily="34" charset="0"/>
              <a:buAutoNum type="arabicPeriod"/>
            </a:pPr>
            <a:r>
              <a:rPr lang="en-US" sz="1000" dirty="0"/>
              <a:t>v</a:t>
            </a:r>
            <a:r>
              <a:rPr lang="en-US" altLang="en-US" sz="1000" dirty="0"/>
              <a:t>an Wyk et al. IAS 2019; Mexico City, Mexico. Slides WEAB0403LB</a:t>
            </a:r>
          </a:p>
          <a:p>
            <a:pPr marL="228600" indent="-228600">
              <a:buFont typeface="Arial" panose="020B0604020202020204" pitchFamily="34" charset="0"/>
              <a:buAutoNum type="arabicPeriod"/>
            </a:pPr>
            <a:r>
              <a:rPr lang="en-US" sz="1000" kern="0" dirty="0">
                <a:solidFill>
                  <a:srgbClr val="071D49"/>
                </a:solidFill>
              </a:rPr>
              <a:t>Wang et al. EACS 2019; Basel, Switzerland. Poster PE3/15</a:t>
            </a:r>
            <a:endParaRPr lang="en-US" altLang="en-US" sz="1000" dirty="0"/>
          </a:p>
          <a:p>
            <a:pPr marL="228600" lvl="0" indent="-228600">
              <a:buFont typeface="Arial" panose="020B0604020202020204" pitchFamily="34" charset="0"/>
              <a:buAutoNum type="arabicPeriod"/>
            </a:pPr>
            <a:endParaRPr kumimoji="0" lang="en-US" altLang="en-US" sz="1000" b="0"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F66CDA24-0A4B-4319-938C-6C90A777C7D2}"/>
              </a:ext>
            </a:extLst>
          </p:cNvPr>
          <p:cNvSpPr txBox="1"/>
          <p:nvPr/>
        </p:nvSpPr>
        <p:spPr>
          <a:xfrm>
            <a:off x="1174204" y="5145397"/>
            <a:ext cx="825547" cy="184666"/>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GB" sz="1200" b="1" i="0" u="sng" strike="noStrike" kern="120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References</a:t>
            </a:r>
          </a:p>
        </p:txBody>
      </p:sp>
      <p:sp>
        <p:nvSpPr>
          <p:cNvPr id="20" name="TextBox 19">
            <a:extLst>
              <a:ext uri="{FF2B5EF4-FFF2-40B4-BE49-F238E27FC236}">
                <a16:creationId xmlns:a16="http://schemas.microsoft.com/office/drawing/2014/main" id="{E1C31C20-36DC-41CB-B045-6B066E537939}"/>
              </a:ext>
            </a:extLst>
          </p:cNvPr>
          <p:cNvSpPr txBox="1"/>
          <p:nvPr/>
        </p:nvSpPr>
        <p:spPr>
          <a:xfrm>
            <a:off x="7239000" y="6544525"/>
            <a:ext cx="914400" cy="292395"/>
          </a:xfrm>
          <a:prstGeom prst="rect">
            <a:avLst/>
          </a:prstGeom>
          <a:noFill/>
        </p:spPr>
        <p:txBody>
          <a:bodyPr wrap="none" lIns="0" tIns="0" rIns="0" b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Date of preparation: November 2019</a:t>
            </a:r>
          </a:p>
        </p:txBody>
      </p:sp>
      <p:sp>
        <p:nvSpPr>
          <p:cNvPr id="21" name="TextBox 20">
            <a:extLst>
              <a:ext uri="{FF2B5EF4-FFF2-40B4-BE49-F238E27FC236}">
                <a16:creationId xmlns:a16="http://schemas.microsoft.com/office/drawing/2014/main" id="{1C779A0C-A4A4-43D4-8458-3BA3B950F3F8}"/>
              </a:ext>
            </a:extLst>
          </p:cNvPr>
          <p:cNvSpPr txBox="1"/>
          <p:nvPr/>
        </p:nvSpPr>
        <p:spPr>
          <a:xfrm>
            <a:off x="9749370" y="6544525"/>
            <a:ext cx="914400" cy="237275"/>
          </a:xfrm>
          <a:prstGeom prst="rect">
            <a:avLst/>
          </a:prstGeom>
          <a:noFill/>
        </p:spPr>
        <p:txBody>
          <a:bodyPr wrap="none" lIns="0" tIns="0" rIns="0" bIns="0" rtlCol="0">
            <a:noAutofit/>
          </a:bodyPr>
          <a:lstStyle/>
          <a:p>
            <a:pPr lvl="0">
              <a:defRPr/>
            </a:pP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PM-GBL-DLM-PPT-</a:t>
            </a:r>
            <a:r>
              <a:rPr lang="en-GB" sz="1100" b="1" dirty="0"/>
              <a:t>190032</a:t>
            </a:r>
            <a:r>
              <a:rPr kumimoji="0" lang="en-GB"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448533708"/>
      </p:ext>
    </p:extLst>
  </p:cSld>
  <p:clrMapOvr>
    <a:masterClrMapping/>
  </p:clrMapOvr>
</p:sld>
</file>

<file path=ppt/theme/theme1.xml><?xml version="1.0" encoding="utf-8"?>
<a:theme xmlns:a="http://schemas.openxmlformats.org/drawingml/2006/main" name="ViiV Global Template 2015 With Logo">
  <a:themeElements>
    <a:clrScheme name="ViiV Corporate Theme Color 2019">
      <a:dk1>
        <a:srgbClr val="071D49"/>
      </a:dk1>
      <a:lt1>
        <a:srgbClr val="FFFFFF"/>
      </a:lt1>
      <a:dk2>
        <a:srgbClr val="A30234"/>
      </a:dk2>
      <a:lt2>
        <a:srgbClr val="E7E6E6"/>
      </a:lt2>
      <a:accent1>
        <a:srgbClr val="E40046"/>
      </a:accent1>
      <a:accent2>
        <a:srgbClr val="071D49"/>
      </a:accent2>
      <a:accent3>
        <a:srgbClr val="702082"/>
      </a:accent3>
      <a:accent4>
        <a:srgbClr val="5BC2E7"/>
      </a:accent4>
      <a:accent5>
        <a:srgbClr val="D0D3D4"/>
      </a:accent5>
      <a:accent6>
        <a:srgbClr val="00B050"/>
      </a:accent6>
      <a:hlink>
        <a:srgbClr val="0000FF"/>
      </a:hlink>
      <a:folHlink>
        <a:srgbClr val="7030A0"/>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800"/>
          </a:spcBef>
          <a:defRPr sz="2000"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ACS 2019_Corporate slide template_rev.pptx" id="{CB53DF30-45D9-4A88-845B-112605917EF7}" vid="{AEB77F46-7EAA-4B92-A8A1-0352C494AFE6}"/>
    </a:ext>
  </a:extLst>
</a:theme>
</file>

<file path=ppt/theme/theme2.xml><?xml version="1.0" encoding="utf-8"?>
<a:theme xmlns:a="http://schemas.openxmlformats.org/drawingml/2006/main" name="1_ViiV Global Template 2015 With Logo">
  <a:themeElements>
    <a:clrScheme name="ViiV DTG Color Theme 2019">
      <a:dk1>
        <a:srgbClr val="071D49"/>
      </a:dk1>
      <a:lt1>
        <a:srgbClr val="FFFFFF"/>
      </a:lt1>
      <a:dk2>
        <a:srgbClr val="E40046"/>
      </a:dk2>
      <a:lt2>
        <a:srgbClr val="E7E6E6"/>
      </a:lt2>
      <a:accent1>
        <a:srgbClr val="002F5F"/>
      </a:accent1>
      <a:accent2>
        <a:srgbClr val="FF6600"/>
      </a:accent2>
      <a:accent3>
        <a:srgbClr val="00B050"/>
      </a:accent3>
      <a:accent4>
        <a:srgbClr val="FFCC00"/>
      </a:accent4>
      <a:accent5>
        <a:srgbClr val="D0D3D3"/>
      </a:accent5>
      <a:accent6>
        <a:srgbClr val="0098DB"/>
      </a:accent6>
      <a:hlink>
        <a:srgbClr val="0000FF"/>
      </a:hlink>
      <a:folHlink>
        <a:srgbClr val="7030A0"/>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anchor="t" anchorCtr="0" compatLnSpc="1">
        <a:prstTxWarp prst="textNoShape">
          <a:avLst/>
        </a:prstTxWarp>
      </a:bodyPr>
      <a:lstStyle>
        <a:defPPr algn="l">
          <a:defRPr kern="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ACS 2019_DTG slide template_rev.pptx" id="{D63B8CAB-7B89-4530-9F47-57EDA9A5E722}" vid="{145FBB72-C425-4B05-BE2D-1BEA0FA68A2E}"/>
    </a:ext>
  </a:extLst>
</a:theme>
</file>

<file path=ppt/theme/theme3.xml><?xml version="1.0" encoding="utf-8"?>
<a:theme xmlns:a="http://schemas.openxmlformats.org/drawingml/2006/main" name="2_ViiV Global Template 2015 With Logo">
  <a:themeElements>
    <a:clrScheme name="ViiV CAB Color Theme 2019">
      <a:dk1>
        <a:srgbClr val="071D49"/>
      </a:dk1>
      <a:lt1>
        <a:srgbClr val="FFFFFF"/>
      </a:lt1>
      <a:dk2>
        <a:srgbClr val="E40046"/>
      </a:dk2>
      <a:lt2>
        <a:srgbClr val="E7E6E6"/>
      </a:lt2>
      <a:accent1>
        <a:srgbClr val="00A779"/>
      </a:accent1>
      <a:accent2>
        <a:srgbClr val="970096"/>
      </a:accent2>
      <a:accent3>
        <a:srgbClr val="F05A05"/>
      </a:accent3>
      <a:accent4>
        <a:srgbClr val="0098DB"/>
      </a:accent4>
      <a:accent5>
        <a:srgbClr val="D0D3D4"/>
      </a:accent5>
      <a:accent6>
        <a:srgbClr val="FF3399"/>
      </a:accent6>
      <a:hlink>
        <a:srgbClr val="97CBFF"/>
      </a:hlink>
      <a:folHlink>
        <a:srgbClr val="DC001E"/>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anchor="t" anchorCtr="0" compatLnSpc="1">
        <a:prstTxWarp prst="textNoShape">
          <a:avLst/>
        </a:prstTxWarp>
      </a:bodyPr>
      <a:lstStyle>
        <a:defPPr algn="l">
          <a:defRPr kern="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ACS 2019_CAB slide template_rev.pptx" id="{D357A864-41D9-40EF-A8AA-8D21269573A6}" vid="{C13C1FDD-872D-4530-9DE6-67FCC5645AAF}"/>
    </a:ext>
  </a:extLst>
</a:theme>
</file>

<file path=ppt/theme/theme4.xml><?xml version="1.0" encoding="utf-8"?>
<a:theme xmlns:a="http://schemas.openxmlformats.org/drawingml/2006/main" name="3_ViiV Global Template 2015 With Logo">
  <a:themeElements>
    <a:clrScheme name="ViiV Corporate 201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800"/>
          </a:spcBef>
          <a:defRPr sz="2000"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ViiV Global Template 2015 With Logo">
  <a:themeElements>
    <a:clrScheme name="ViiV Corporate 201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800"/>
          </a:spcBef>
          <a:defRPr sz="2000"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ViiV Global Template 2015 With Logo">
  <a:themeElements>
    <a:clrScheme name="ViiV Corporate 201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800"/>
          </a:spcBef>
          <a:defRPr sz="2000"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ED38941FF64F42956826F1B443AF6B" ma:contentTypeVersion="12" ma:contentTypeDescription="Create a new document." ma:contentTypeScope="" ma:versionID="7429b74ce625252471d226241aff7da4">
  <xsd:schema xmlns:xsd="http://www.w3.org/2001/XMLSchema" xmlns:xs="http://www.w3.org/2001/XMLSchema" xmlns:p="http://schemas.microsoft.com/office/2006/metadata/properties" xmlns:ns3="937d4cc6-4c05-4287-9ab9-879a4c93ee0c" xmlns:ns4="6d2ba50e-3c48-4b60-94d6-e7eb7e4f231c" targetNamespace="http://schemas.microsoft.com/office/2006/metadata/properties" ma:root="true" ma:fieldsID="8f1059e8fc6ac36ada03a1577b96924a" ns3:_="" ns4:_="">
    <xsd:import namespace="937d4cc6-4c05-4287-9ab9-879a4c93ee0c"/>
    <xsd:import namespace="6d2ba50e-3c48-4b60-94d6-e7eb7e4f23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7d4cc6-4c05-4287-9ab9-879a4c93ee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2ba50e-3c48-4b60-94d6-e7eb7e4f231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F61B10-2407-4641-A1FA-58E5497D54B6}">
  <ds:schemaRefs>
    <ds:schemaRef ds:uri="6d2ba50e-3c48-4b60-94d6-e7eb7e4f231c"/>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937d4cc6-4c05-4287-9ab9-879a4c93ee0c"/>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8CD499D-D654-44D8-A8C6-769A5A3EB745}">
  <ds:schemaRefs>
    <ds:schemaRef ds:uri="http://schemas.microsoft.com/sharepoint/v3/contenttype/forms"/>
  </ds:schemaRefs>
</ds:datastoreItem>
</file>

<file path=customXml/itemProps3.xml><?xml version="1.0" encoding="utf-8"?>
<ds:datastoreItem xmlns:ds="http://schemas.openxmlformats.org/officeDocument/2006/customXml" ds:itemID="{27FFDC44-48B7-402D-879C-B9EC0D48E3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7d4cc6-4c05-4287-9ab9-879a4c93ee0c"/>
    <ds:schemaRef ds:uri="6d2ba50e-3c48-4b60-94d6-e7eb7e4f23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EACS 2019_Corporate slide template_rev</Template>
  <TotalTime>1262</TotalTime>
  <Words>1471</Words>
  <Application>Microsoft Office PowerPoint</Application>
  <PresentationFormat>Widescreen</PresentationFormat>
  <Paragraphs>120</Paragraphs>
  <Slides>9</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9</vt:i4>
      </vt:variant>
    </vt:vector>
  </HeadingPairs>
  <TitlesOfParts>
    <vt:vector size="21" baseType="lpstr">
      <vt:lpstr>Arial</vt:lpstr>
      <vt:lpstr>Arial Narrow</vt:lpstr>
      <vt:lpstr>Calibri</vt:lpstr>
      <vt:lpstr>Century Gothic</vt:lpstr>
      <vt:lpstr>Helvetica</vt:lpstr>
      <vt:lpstr>Raleway</vt:lpstr>
      <vt:lpstr>ViiV Global Template 2015 With Logo</vt:lpstr>
      <vt:lpstr>1_ViiV Global Template 2015 With Logo</vt:lpstr>
      <vt:lpstr>2_ViiV Global Template 2015 With Logo</vt:lpstr>
      <vt:lpstr>3_ViiV Global Template 2015 With Logo</vt:lpstr>
      <vt:lpstr>4_ViiV Global Template 2015 With Logo</vt:lpstr>
      <vt:lpstr>5_ViiV Global Template 2015 With Logo</vt:lpstr>
      <vt:lpstr>Switching from a 3-Drug Tenofovir Alafenamide (TAF)-based Regimen to a 2-Drug Dolutegravir/ Lamivudine (2DR, DTG/3TC) Was Not Associated with a Higher Frequency of Intermittent Viremia in Suppressed Patients in the TANGO Study</vt:lpstr>
      <vt:lpstr>Introduction</vt:lpstr>
      <vt:lpstr>TANGO Study Design</vt:lpstr>
      <vt:lpstr>Methods</vt:lpstr>
      <vt:lpstr>Results</vt:lpstr>
      <vt:lpstr>Summary of Participants With Elevated Viral Load Categories Through Week 48</vt:lpstr>
      <vt:lpstr>Frequency of Viral Load Blips in Category 1a Participants by Visit Through Week 48 </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ALL CAPS 43 PT ARIAL NARROW, BOLD</dc:title>
  <dc:creator>MedThink SciCom</dc:creator>
  <cp:lastModifiedBy>Charlotte Kelly</cp:lastModifiedBy>
  <cp:revision>21</cp:revision>
  <cp:lastPrinted>2013-05-07T17:42:22Z</cp:lastPrinted>
  <dcterms:created xsi:type="dcterms:W3CDTF">2019-11-03T23:04:01Z</dcterms:created>
  <dcterms:modified xsi:type="dcterms:W3CDTF">2019-11-19T09:04:02Z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0x010100E8ED38941FF64F42956826F1B443AF6B</vt:lpwstr>
  </property>
</Properties>
</file>