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6"/>
  </p:notesMasterIdLst>
  <p:handoutMasterIdLst>
    <p:handoutMasterId r:id="rId7"/>
  </p:handoutMasterIdLst>
  <p:sldIdLst>
    <p:sldId id="257" r:id="rId5"/>
  </p:sldIdLst>
  <p:sldSz cx="14630400" cy="26014363"/>
  <p:notesSz cx="9124950" cy="14782800"/>
  <p:defaultTextStyle>
    <a:defPPr>
      <a:defRPr lang="en-US"/>
    </a:defPPr>
    <a:lvl1pPr algn="l" defTabSz="1110258" rtl="0" fontAlgn="base">
      <a:spcBef>
        <a:spcPct val="0"/>
      </a:spcBef>
      <a:spcAft>
        <a:spcPct val="0"/>
      </a:spcAft>
      <a:defRPr sz="2188" kern="1200">
        <a:solidFill>
          <a:schemeClr val="tx1"/>
        </a:solidFill>
        <a:latin typeface="Calibri" pitchFamily="34" charset="0"/>
        <a:ea typeface="+mn-ea"/>
        <a:cs typeface="Arial" charset="0"/>
      </a:defRPr>
    </a:lvl1pPr>
    <a:lvl2pPr marL="554633" indent="-268883" algn="l" defTabSz="1110258" rtl="0" fontAlgn="base">
      <a:spcBef>
        <a:spcPct val="0"/>
      </a:spcBef>
      <a:spcAft>
        <a:spcPct val="0"/>
      </a:spcAft>
      <a:defRPr sz="2188" kern="1200">
        <a:solidFill>
          <a:schemeClr val="tx1"/>
        </a:solidFill>
        <a:latin typeface="Calibri" pitchFamily="34" charset="0"/>
        <a:ea typeface="+mn-ea"/>
        <a:cs typeface="Arial" charset="0"/>
      </a:defRPr>
    </a:lvl2pPr>
    <a:lvl3pPr marL="1110258" indent="-538758" algn="l" defTabSz="1110258" rtl="0" fontAlgn="base">
      <a:spcBef>
        <a:spcPct val="0"/>
      </a:spcBef>
      <a:spcAft>
        <a:spcPct val="0"/>
      </a:spcAft>
      <a:defRPr sz="2188" kern="1200">
        <a:solidFill>
          <a:schemeClr val="tx1"/>
        </a:solidFill>
        <a:latin typeface="Calibri" pitchFamily="34" charset="0"/>
        <a:ea typeface="+mn-ea"/>
        <a:cs typeface="Arial" charset="0"/>
      </a:defRPr>
    </a:lvl3pPr>
    <a:lvl4pPr marL="1664891" indent="-807641" algn="l" defTabSz="1110258" rtl="0" fontAlgn="base">
      <a:spcBef>
        <a:spcPct val="0"/>
      </a:spcBef>
      <a:spcAft>
        <a:spcPct val="0"/>
      </a:spcAft>
      <a:defRPr sz="2188" kern="1200">
        <a:solidFill>
          <a:schemeClr val="tx1"/>
        </a:solidFill>
        <a:latin typeface="Calibri" pitchFamily="34" charset="0"/>
        <a:ea typeface="+mn-ea"/>
        <a:cs typeface="Arial" charset="0"/>
      </a:defRPr>
    </a:lvl4pPr>
    <a:lvl5pPr marL="2220516" indent="-1077516" algn="l" defTabSz="1110258" rtl="0" fontAlgn="base">
      <a:spcBef>
        <a:spcPct val="0"/>
      </a:spcBef>
      <a:spcAft>
        <a:spcPct val="0"/>
      </a:spcAft>
      <a:defRPr sz="2188" kern="1200">
        <a:solidFill>
          <a:schemeClr val="tx1"/>
        </a:solidFill>
        <a:latin typeface="Calibri" pitchFamily="34" charset="0"/>
        <a:ea typeface="+mn-ea"/>
        <a:cs typeface="Arial" charset="0"/>
      </a:defRPr>
    </a:lvl5pPr>
    <a:lvl6pPr marL="1428750" algn="l" defTabSz="571500" rtl="0" eaLnBrk="1" latinLnBrk="0" hangingPunct="1">
      <a:defRPr sz="2188" kern="1200">
        <a:solidFill>
          <a:schemeClr val="tx1"/>
        </a:solidFill>
        <a:latin typeface="Calibri" pitchFamily="34" charset="0"/>
        <a:ea typeface="+mn-ea"/>
        <a:cs typeface="Arial" charset="0"/>
      </a:defRPr>
    </a:lvl6pPr>
    <a:lvl7pPr marL="1714500" algn="l" defTabSz="571500" rtl="0" eaLnBrk="1" latinLnBrk="0" hangingPunct="1">
      <a:defRPr sz="2188" kern="1200">
        <a:solidFill>
          <a:schemeClr val="tx1"/>
        </a:solidFill>
        <a:latin typeface="Calibri" pitchFamily="34" charset="0"/>
        <a:ea typeface="+mn-ea"/>
        <a:cs typeface="Arial" charset="0"/>
      </a:defRPr>
    </a:lvl7pPr>
    <a:lvl8pPr marL="2000250" algn="l" defTabSz="571500" rtl="0" eaLnBrk="1" latinLnBrk="0" hangingPunct="1">
      <a:defRPr sz="2188" kern="1200">
        <a:solidFill>
          <a:schemeClr val="tx1"/>
        </a:solidFill>
        <a:latin typeface="Calibri" pitchFamily="34" charset="0"/>
        <a:ea typeface="+mn-ea"/>
        <a:cs typeface="Arial" charset="0"/>
      </a:defRPr>
    </a:lvl8pPr>
    <a:lvl9pPr marL="2286000" algn="l" defTabSz="571500" rtl="0" eaLnBrk="1" latinLnBrk="0" hangingPunct="1">
      <a:defRPr sz="2188"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8266" userDrawn="1">
          <p15:clr>
            <a:srgbClr val="A4A3A4"/>
          </p15:clr>
        </p15:guide>
        <p15:guide id="2" orient="horz" pos="1233" userDrawn="1">
          <p15:clr>
            <a:srgbClr val="A4A3A4"/>
          </p15:clr>
        </p15:guide>
        <p15:guide id="3" orient="horz" pos="14648" userDrawn="1">
          <p15:clr>
            <a:srgbClr val="A4A3A4"/>
          </p15:clr>
        </p15:guide>
        <p15:guide id="4" orient="horz" pos="4694" userDrawn="1">
          <p15:clr>
            <a:srgbClr val="A4A3A4"/>
          </p15:clr>
        </p15:guide>
        <p15:guide id="6" orient="horz" pos="1570" userDrawn="1">
          <p15:clr>
            <a:srgbClr val="A4A3A4"/>
          </p15:clr>
        </p15:guide>
        <p15:guide id="7" pos="4608" userDrawn="1">
          <p15:clr>
            <a:srgbClr val="A4A3A4"/>
          </p15:clr>
        </p15:guide>
        <p15:guide id="8" pos="630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 id="1" name="Brewer, Russell [BSD] - MED" initials="BR[-M" lastIdx="9" clrIdx="1">
    <p:extLst>
      <p:ext uri="{19B8F6BF-5375-455C-9EA6-DF929625EA0E}">
        <p15:presenceInfo xmlns:p15="http://schemas.microsoft.com/office/powerpoint/2012/main" userId="S-1-5-21-2440348786-2961800785-2942754262-79099" providerId="AD"/>
      </p:ext>
    </p:extLst>
  </p:cmAuthor>
  <p:cmAuthor id="2" name="Tammeka Evans" initials="TE" lastIdx="1" clrIdx="2">
    <p:extLst>
      <p:ext uri="{19B8F6BF-5375-455C-9EA6-DF929625EA0E}">
        <p15:presenceInfo xmlns:p15="http://schemas.microsoft.com/office/powerpoint/2012/main" userId="Tammeka Evans" providerId="None"/>
      </p:ext>
    </p:extLst>
  </p:cmAuthor>
  <p:cmAuthor id="3" name="Hayley Alexander" initials="HA" lastIdx="1" clrIdx="3">
    <p:extLst>
      <p:ext uri="{19B8F6BF-5375-455C-9EA6-DF929625EA0E}">
        <p15:presenceInfo xmlns:p15="http://schemas.microsoft.com/office/powerpoint/2012/main" userId="S::halexander@lphi.org::ac8bd2a0-3124-4e1e-a85f-0f90205bc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a:srgbClr val="E40046"/>
    <a:srgbClr val="E30042"/>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52" y="-5100"/>
      </p:cViewPr>
      <p:guideLst>
        <p:guide orient="horz" pos="8266"/>
        <p:guide orient="horz" pos="1233"/>
        <p:guide orient="horz" pos="14648"/>
        <p:guide orient="horz" pos="4694"/>
        <p:guide orient="horz" pos="1570"/>
        <p:guide pos="4608"/>
        <p:guide pos="6301"/>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lphi-my.sharepoint.com/personal/halexander_lphi_org/Documents/ViiV%20Dedoose/Analysis%20Track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phi-my.sharepoint.com/personal/halexander_lphi_org/Documents/ViiV%20Dedoose/Analysis%20Tracking.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solidFill>
                <a:latin typeface="+mn-lt"/>
                <a:ea typeface="+mn-ea"/>
                <a:cs typeface="+mn-cs"/>
              </a:defRPr>
            </a:pPr>
            <a:r>
              <a:rPr lang="en-US">
                <a:solidFill>
                  <a:schemeClr val="tx1"/>
                </a:solidFill>
              </a:rPr>
              <a:t>Figure 1: Provider Acceptability of Financial Incentives for PWLH</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'Poster visuals'!$A$2</c:f>
              <c:strCache>
                <c:ptCount val="1"/>
                <c:pt idx="0">
                  <c:v>Disagree</c:v>
                </c:pt>
              </c:strCache>
            </c:strRef>
          </c:tx>
          <c:spPr>
            <a:solidFill>
              <a:schemeClr val="accent1"/>
            </a:solidFill>
            <a:ln>
              <a:solidFill>
                <a:schemeClr val="tx2"/>
              </a:solid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'Poster visuals'!$B$1:$D$1</c:f>
              <c:strCache>
                <c:ptCount val="3"/>
                <c:pt idx="0">
                  <c:v>Financial incentives can improve overall health of PLWH</c:v>
                </c:pt>
                <c:pt idx="1">
                  <c:v>Financial incentives can improve the viral load of PLWH</c:v>
                </c:pt>
                <c:pt idx="2">
                  <c:v>Financial incentives can improve appointment compliance of PLWH</c:v>
                </c:pt>
              </c:strCache>
            </c:strRef>
          </c:cat>
          <c:val>
            <c:numRef>
              <c:f>'Poster visuals'!$B$2:$D$2</c:f>
              <c:numCache>
                <c:formatCode>0%</c:formatCode>
                <c:ptCount val="3"/>
                <c:pt idx="0">
                  <c:v>0.1</c:v>
                </c:pt>
                <c:pt idx="1">
                  <c:v>0</c:v>
                </c:pt>
                <c:pt idx="2">
                  <c:v>0.1</c:v>
                </c:pt>
              </c:numCache>
            </c:numRef>
          </c:val>
          <c:extLst>
            <c:ext xmlns:c16="http://schemas.microsoft.com/office/drawing/2014/chart" uri="{C3380CC4-5D6E-409C-BE32-E72D297353CC}">
              <c16:uniqueId val="{00000000-C1EE-45FF-A8E2-58616760F2E1}"/>
            </c:ext>
          </c:extLst>
        </c:ser>
        <c:ser>
          <c:idx val="1"/>
          <c:order val="1"/>
          <c:tx>
            <c:strRef>
              <c:f>'Poster visuals'!$A$3</c:f>
              <c:strCache>
                <c:ptCount val="1"/>
                <c:pt idx="0">
                  <c:v>Neutral </c:v>
                </c:pt>
              </c:strCache>
            </c:strRef>
          </c:tx>
          <c:spPr>
            <a:solidFill>
              <a:schemeClr val="accent2"/>
            </a:solidFill>
            <a:ln>
              <a:solidFill>
                <a:schemeClr val="tx1"/>
              </a:solid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'Poster visuals'!$B$1:$D$1</c:f>
              <c:strCache>
                <c:ptCount val="3"/>
                <c:pt idx="0">
                  <c:v>Financial incentives can improve overall health of PLWH</c:v>
                </c:pt>
                <c:pt idx="1">
                  <c:v>Financial incentives can improve the viral load of PLWH</c:v>
                </c:pt>
                <c:pt idx="2">
                  <c:v>Financial incentives can improve appointment compliance of PLWH</c:v>
                </c:pt>
              </c:strCache>
            </c:strRef>
          </c:cat>
          <c:val>
            <c:numRef>
              <c:f>'Poster visuals'!$B$3:$D$3</c:f>
              <c:numCache>
                <c:formatCode>0%</c:formatCode>
                <c:ptCount val="3"/>
                <c:pt idx="0">
                  <c:v>0.2</c:v>
                </c:pt>
                <c:pt idx="1">
                  <c:v>0.2</c:v>
                </c:pt>
                <c:pt idx="2">
                  <c:v>0</c:v>
                </c:pt>
              </c:numCache>
            </c:numRef>
          </c:val>
          <c:extLst>
            <c:ext xmlns:c16="http://schemas.microsoft.com/office/drawing/2014/chart" uri="{C3380CC4-5D6E-409C-BE32-E72D297353CC}">
              <c16:uniqueId val="{00000001-C1EE-45FF-A8E2-58616760F2E1}"/>
            </c:ext>
          </c:extLst>
        </c:ser>
        <c:ser>
          <c:idx val="2"/>
          <c:order val="2"/>
          <c:tx>
            <c:strRef>
              <c:f>'Poster visuals'!$A$4</c:f>
              <c:strCache>
                <c:ptCount val="1"/>
                <c:pt idx="0">
                  <c:v>Agree</c:v>
                </c:pt>
              </c:strCache>
            </c:strRef>
          </c:tx>
          <c:spPr>
            <a:solidFill>
              <a:schemeClr val="accent3"/>
            </a:solidFill>
            <a:ln>
              <a:solidFill>
                <a:schemeClr val="accent3"/>
              </a:solid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'Poster visuals'!$B$1:$D$1</c:f>
              <c:strCache>
                <c:ptCount val="3"/>
                <c:pt idx="0">
                  <c:v>Financial incentives can improve overall health of PLWH</c:v>
                </c:pt>
                <c:pt idx="1">
                  <c:v>Financial incentives can improve the viral load of PLWH</c:v>
                </c:pt>
                <c:pt idx="2">
                  <c:v>Financial incentives can improve appointment compliance of PLWH</c:v>
                </c:pt>
              </c:strCache>
            </c:strRef>
          </c:cat>
          <c:val>
            <c:numRef>
              <c:f>'Poster visuals'!$B$4:$D$4</c:f>
              <c:numCache>
                <c:formatCode>0%</c:formatCode>
                <c:ptCount val="3"/>
                <c:pt idx="0">
                  <c:v>0.7</c:v>
                </c:pt>
                <c:pt idx="1">
                  <c:v>0.8</c:v>
                </c:pt>
                <c:pt idx="2">
                  <c:v>0.9</c:v>
                </c:pt>
              </c:numCache>
            </c:numRef>
          </c:val>
          <c:extLst>
            <c:ext xmlns:c16="http://schemas.microsoft.com/office/drawing/2014/chart" uri="{C3380CC4-5D6E-409C-BE32-E72D297353CC}">
              <c16:uniqueId val="{00000002-C1EE-45FF-A8E2-58616760F2E1}"/>
            </c:ext>
          </c:extLst>
        </c:ser>
        <c:dLbls>
          <c:dLblPos val="outEnd"/>
          <c:showLegendKey val="0"/>
          <c:showVal val="1"/>
          <c:showCatName val="0"/>
          <c:showSerName val="0"/>
          <c:showPercent val="0"/>
          <c:showBubbleSize val="0"/>
        </c:dLbls>
        <c:gapWidth val="50"/>
        <c:axId val="333879008"/>
        <c:axId val="2120418304"/>
      </c:barChart>
      <c:catAx>
        <c:axId val="333879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solidFill>
                <a:latin typeface="+mn-lt"/>
                <a:ea typeface="+mn-ea"/>
                <a:cs typeface="+mn-cs"/>
              </a:defRPr>
            </a:pPr>
            <a:endParaRPr lang="en-US"/>
          </a:p>
        </c:txPr>
        <c:crossAx val="2120418304"/>
        <c:crosses val="autoZero"/>
        <c:auto val="1"/>
        <c:lblAlgn val="ctr"/>
        <c:lblOffset val="100"/>
        <c:noMultiLvlLbl val="0"/>
      </c:catAx>
      <c:valAx>
        <c:axId val="2120418304"/>
        <c:scaling>
          <c:orientation val="minMax"/>
        </c:scaling>
        <c:delete val="1"/>
        <c:axPos val="l"/>
        <c:numFmt formatCode="0%" sourceLinked="1"/>
        <c:majorTickMark val="none"/>
        <c:minorTickMark val="none"/>
        <c:tickLblPos val="nextTo"/>
        <c:crossAx val="333879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FIGURE 2. CODE CO-OCCURRENCE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v>Frequency of Co-Occurrance</c:v>
          </c:tx>
          <c:spPr>
            <a:solidFill>
              <a:srgbClr val="7030A0"/>
            </a:solidFill>
            <a:ln>
              <a:noFill/>
            </a:ln>
            <a:effectLst/>
          </c:spPr>
          <c:invertIfNegative val="0"/>
          <c:cat>
            <c:strRef>
              <c:f>'Quant '!$A$2:$A$5</c:f>
              <c:strCache>
                <c:ptCount val="4"/>
                <c:pt idx="0">
                  <c:v>Acceptability + Motivation</c:v>
                </c:pt>
                <c:pt idx="1">
                  <c:v>Motivation + HIV Care Attendance </c:v>
                </c:pt>
                <c:pt idx="2">
                  <c:v>HIV Care Attendance  + Patient Contact</c:v>
                </c:pt>
                <c:pt idx="3">
                  <c:v>HIV Care Attendance  + Med Adherence</c:v>
                </c:pt>
              </c:strCache>
            </c:strRef>
          </c:cat>
          <c:val>
            <c:numRef>
              <c:f>'Quant '!$B$2:$B$5</c:f>
              <c:numCache>
                <c:formatCode>General</c:formatCode>
                <c:ptCount val="4"/>
                <c:pt idx="0">
                  <c:v>13</c:v>
                </c:pt>
                <c:pt idx="1">
                  <c:v>17</c:v>
                </c:pt>
                <c:pt idx="2">
                  <c:v>19</c:v>
                </c:pt>
                <c:pt idx="3">
                  <c:v>11</c:v>
                </c:pt>
              </c:numCache>
            </c:numRef>
          </c:val>
          <c:extLst>
            <c:ext xmlns:c16="http://schemas.microsoft.com/office/drawing/2014/chart" uri="{C3380CC4-5D6E-409C-BE32-E72D297353CC}">
              <c16:uniqueId val="{00000000-56AA-407F-937A-F4E5C9E4DB98}"/>
            </c:ext>
          </c:extLst>
        </c:ser>
        <c:dLbls>
          <c:showLegendKey val="0"/>
          <c:showVal val="0"/>
          <c:showCatName val="0"/>
          <c:showSerName val="0"/>
          <c:showPercent val="0"/>
          <c:showBubbleSize val="0"/>
        </c:dLbls>
        <c:gapWidth val="50"/>
        <c:axId val="1633651879"/>
        <c:axId val="2034884327"/>
      </c:barChart>
      <c:catAx>
        <c:axId val="163365187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2034884327"/>
        <c:crosses val="autoZero"/>
        <c:auto val="1"/>
        <c:lblAlgn val="ctr"/>
        <c:lblOffset val="100"/>
        <c:noMultiLvlLbl val="0"/>
      </c:catAx>
      <c:valAx>
        <c:axId val="2034884327"/>
        <c:scaling>
          <c:orientation val="minMax"/>
          <c:max val="20"/>
        </c:scaling>
        <c:delete val="0"/>
        <c:axPos val="t"/>
        <c:majorGridlines>
          <c:spPr>
            <a:ln w="9525" cap="flat" cmpd="sng" algn="ctr">
              <a:solidFill>
                <a:schemeClr val="tx1">
                  <a:lumMod val="10000"/>
                  <a:lumOff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336518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C7B3DF-755C-41FD-BE9E-4C5E9D098992}"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en-US"/>
        </a:p>
      </dgm:t>
    </dgm:pt>
    <dgm:pt modelId="{E9A702C5-B5B9-4757-B599-F7EDB5B1F213}">
      <dgm:prSet phldrT="[Text]" custT="1"/>
      <dgm:spPr/>
      <dgm:t>
        <a:bodyPr/>
        <a:lstStyle/>
        <a:p>
          <a:pPr algn="ctr"/>
          <a:r>
            <a:rPr lang="en-US" sz="1100" dirty="0">
              <a:solidFill>
                <a:srgbClr val="E40046"/>
              </a:solidFill>
            </a:rPr>
            <a:t>13 Interviews</a:t>
          </a:r>
        </a:p>
      </dgm:t>
    </dgm:pt>
    <dgm:pt modelId="{84830CD7-D8C0-490C-93FB-064FA8BBCD96}" type="parTrans" cxnId="{80755E1C-BD0A-425B-9CA8-2D9DFE58F5DF}">
      <dgm:prSet/>
      <dgm:spPr/>
      <dgm:t>
        <a:bodyPr/>
        <a:lstStyle/>
        <a:p>
          <a:endParaRPr lang="en-US">
            <a:solidFill>
              <a:srgbClr val="E40046"/>
            </a:solidFill>
          </a:endParaRPr>
        </a:p>
      </dgm:t>
    </dgm:pt>
    <dgm:pt modelId="{68A8B6A4-F6FB-4A89-8FF2-907290B64F0B}" type="sibTrans" cxnId="{80755E1C-BD0A-425B-9CA8-2D9DFE58F5DF}">
      <dgm:prSet/>
      <dgm:spPr/>
      <dgm:t>
        <a:bodyPr/>
        <a:lstStyle/>
        <a:p>
          <a:endParaRPr lang="en-US">
            <a:solidFill>
              <a:srgbClr val="E40046"/>
            </a:solidFill>
          </a:endParaRPr>
        </a:p>
      </dgm:t>
    </dgm:pt>
    <dgm:pt modelId="{7D5955C8-E912-4A9E-87B8-7D9238D5C9E1}" type="asst">
      <dgm:prSet phldrT="[Text]" custT="1"/>
      <dgm:spPr/>
      <dgm:t>
        <a:bodyPr/>
        <a:lstStyle/>
        <a:p>
          <a:r>
            <a:rPr lang="en-US" sz="900">
              <a:solidFill>
                <a:srgbClr val="E40046"/>
              </a:solidFill>
            </a:rPr>
            <a:t>Clinic 1</a:t>
          </a:r>
        </a:p>
      </dgm:t>
    </dgm:pt>
    <dgm:pt modelId="{5F26939A-4996-4478-92B0-2037338FCDC1}" type="parTrans" cxnId="{E367FA99-16D2-4E20-A16A-1CED1953FE64}">
      <dgm:prSet/>
      <dgm:spPr/>
      <dgm:t>
        <a:bodyPr/>
        <a:lstStyle/>
        <a:p>
          <a:endParaRPr lang="en-US">
            <a:solidFill>
              <a:srgbClr val="E40046"/>
            </a:solidFill>
          </a:endParaRPr>
        </a:p>
      </dgm:t>
    </dgm:pt>
    <dgm:pt modelId="{14B75754-E5A5-4F79-A9A7-07AE7EBFED2F}" type="sibTrans" cxnId="{E367FA99-16D2-4E20-A16A-1CED1953FE64}">
      <dgm:prSet/>
      <dgm:spPr/>
      <dgm:t>
        <a:bodyPr/>
        <a:lstStyle/>
        <a:p>
          <a:endParaRPr lang="en-US">
            <a:solidFill>
              <a:srgbClr val="E40046"/>
            </a:solidFill>
          </a:endParaRPr>
        </a:p>
      </dgm:t>
    </dgm:pt>
    <dgm:pt modelId="{7C834759-26B5-4155-99C5-FD500F999463}" type="asst">
      <dgm:prSet phldrT="[Text]" custT="1"/>
      <dgm:spPr/>
      <dgm:t>
        <a:bodyPr/>
        <a:lstStyle/>
        <a:p>
          <a:r>
            <a:rPr lang="en-US" sz="900">
              <a:solidFill>
                <a:srgbClr val="E40046"/>
              </a:solidFill>
            </a:rPr>
            <a:t>Clinic 2</a:t>
          </a:r>
        </a:p>
      </dgm:t>
    </dgm:pt>
    <dgm:pt modelId="{91885305-AC74-4BA3-93D8-48E20CFAD144}" type="parTrans" cxnId="{402551FE-940C-44F8-90EB-FCDD75A8AA5D}">
      <dgm:prSet/>
      <dgm:spPr/>
      <dgm:t>
        <a:bodyPr/>
        <a:lstStyle/>
        <a:p>
          <a:endParaRPr lang="en-US">
            <a:solidFill>
              <a:srgbClr val="E40046"/>
            </a:solidFill>
          </a:endParaRPr>
        </a:p>
      </dgm:t>
    </dgm:pt>
    <dgm:pt modelId="{5FAEE1B9-2051-4B40-8984-AB1446196BCF}" type="sibTrans" cxnId="{402551FE-940C-44F8-90EB-FCDD75A8AA5D}">
      <dgm:prSet/>
      <dgm:spPr/>
      <dgm:t>
        <a:bodyPr/>
        <a:lstStyle/>
        <a:p>
          <a:endParaRPr lang="en-US">
            <a:solidFill>
              <a:srgbClr val="E40046"/>
            </a:solidFill>
          </a:endParaRPr>
        </a:p>
      </dgm:t>
    </dgm:pt>
    <dgm:pt modelId="{BC612B11-E797-4699-9F07-E569E7F3957C}" type="asst">
      <dgm:prSet phldrT="[Text]" custT="1"/>
      <dgm:spPr/>
      <dgm:t>
        <a:bodyPr/>
        <a:lstStyle/>
        <a:p>
          <a:r>
            <a:rPr lang="en-US" sz="900" dirty="0">
              <a:solidFill>
                <a:srgbClr val="E40046"/>
              </a:solidFill>
            </a:rPr>
            <a:t>Clinic 3</a:t>
          </a:r>
        </a:p>
      </dgm:t>
    </dgm:pt>
    <dgm:pt modelId="{DD85D5DD-F9E4-4EAD-9C03-E8D8F77315A7}" type="parTrans" cxnId="{1BF7F80A-2A82-4315-AA34-7D2B4195A53C}">
      <dgm:prSet/>
      <dgm:spPr>
        <a:solidFill>
          <a:srgbClr val="E40046"/>
        </a:solidFill>
      </dgm:spPr>
      <dgm:t>
        <a:bodyPr/>
        <a:lstStyle/>
        <a:p>
          <a:endParaRPr lang="en-US">
            <a:solidFill>
              <a:srgbClr val="E40046"/>
            </a:solidFill>
          </a:endParaRPr>
        </a:p>
      </dgm:t>
    </dgm:pt>
    <dgm:pt modelId="{1C9DF504-FB23-49E9-9DC5-269624F0A0EB}" type="sibTrans" cxnId="{1BF7F80A-2A82-4315-AA34-7D2B4195A53C}">
      <dgm:prSet/>
      <dgm:spPr/>
      <dgm:t>
        <a:bodyPr/>
        <a:lstStyle/>
        <a:p>
          <a:endParaRPr lang="en-US">
            <a:solidFill>
              <a:srgbClr val="E40046"/>
            </a:solidFill>
          </a:endParaRPr>
        </a:p>
      </dgm:t>
    </dgm:pt>
    <dgm:pt modelId="{ECE74FE9-020E-4EF4-BFAF-7020073DFA8E}" type="asst">
      <dgm:prSet phldrT="[Text]" custT="1"/>
      <dgm:spPr/>
      <dgm:t>
        <a:bodyPr/>
        <a:lstStyle/>
        <a:p>
          <a:r>
            <a:rPr lang="en-US" sz="900">
              <a:solidFill>
                <a:srgbClr val="E40046"/>
              </a:solidFill>
            </a:rPr>
            <a:t>Clinic 4</a:t>
          </a:r>
        </a:p>
      </dgm:t>
    </dgm:pt>
    <dgm:pt modelId="{236B9220-538E-4EE4-94C9-9FE118DDA8AF}" type="parTrans" cxnId="{F628DFE4-B3BB-4583-9450-A926E1D159AD}">
      <dgm:prSet/>
      <dgm:spPr/>
      <dgm:t>
        <a:bodyPr/>
        <a:lstStyle/>
        <a:p>
          <a:endParaRPr lang="en-US">
            <a:solidFill>
              <a:srgbClr val="E40046"/>
            </a:solidFill>
          </a:endParaRPr>
        </a:p>
      </dgm:t>
    </dgm:pt>
    <dgm:pt modelId="{21A99C6C-7718-44BC-BBC8-C6552055DDC0}" type="sibTrans" cxnId="{F628DFE4-B3BB-4583-9450-A926E1D159AD}">
      <dgm:prSet/>
      <dgm:spPr/>
      <dgm:t>
        <a:bodyPr/>
        <a:lstStyle/>
        <a:p>
          <a:endParaRPr lang="en-US">
            <a:solidFill>
              <a:srgbClr val="E40046"/>
            </a:solidFill>
          </a:endParaRPr>
        </a:p>
      </dgm:t>
    </dgm:pt>
    <dgm:pt modelId="{025C1B41-C32F-454B-837D-4F9B34907F43}" type="asst">
      <dgm:prSet phldrT="[Text]" custT="1"/>
      <dgm:spPr/>
      <dgm:t>
        <a:bodyPr/>
        <a:lstStyle/>
        <a:p>
          <a:r>
            <a:rPr lang="en-US" sz="900" dirty="0">
              <a:solidFill>
                <a:srgbClr val="E40046"/>
              </a:solidFill>
            </a:rPr>
            <a:t>2 Providers</a:t>
          </a:r>
        </a:p>
      </dgm:t>
    </dgm:pt>
    <dgm:pt modelId="{05110964-5D03-40E4-9F47-FA0E0C4FED36}" type="parTrans" cxnId="{1FBDFC9B-DA0F-4B41-8280-61AC02EE58B9}">
      <dgm:prSet/>
      <dgm:spPr/>
      <dgm:t>
        <a:bodyPr/>
        <a:lstStyle/>
        <a:p>
          <a:endParaRPr lang="en-US">
            <a:solidFill>
              <a:srgbClr val="E40046"/>
            </a:solidFill>
          </a:endParaRPr>
        </a:p>
      </dgm:t>
    </dgm:pt>
    <dgm:pt modelId="{5E1F1FD5-0EA1-494C-834F-3AAEAA80CF6F}" type="sibTrans" cxnId="{1FBDFC9B-DA0F-4B41-8280-61AC02EE58B9}">
      <dgm:prSet/>
      <dgm:spPr/>
      <dgm:t>
        <a:bodyPr/>
        <a:lstStyle/>
        <a:p>
          <a:endParaRPr lang="en-US">
            <a:solidFill>
              <a:srgbClr val="E40046"/>
            </a:solidFill>
          </a:endParaRPr>
        </a:p>
      </dgm:t>
    </dgm:pt>
    <dgm:pt modelId="{B5AE073C-5225-40D9-BA67-48D9537EC21B}" type="asst">
      <dgm:prSet phldrT="[Text]" custT="1"/>
      <dgm:spPr/>
      <dgm:t>
        <a:bodyPr/>
        <a:lstStyle/>
        <a:p>
          <a:r>
            <a:rPr lang="en-US" sz="900">
              <a:solidFill>
                <a:srgbClr val="E40046"/>
              </a:solidFill>
            </a:rPr>
            <a:t>2 Admin</a:t>
          </a:r>
        </a:p>
      </dgm:t>
    </dgm:pt>
    <dgm:pt modelId="{BC2E3560-6AC1-4C51-AA6F-0E30C84A99EC}" type="parTrans" cxnId="{868C5C4D-310D-486E-AECC-80315B7726EA}">
      <dgm:prSet/>
      <dgm:spPr/>
      <dgm:t>
        <a:bodyPr/>
        <a:lstStyle/>
        <a:p>
          <a:endParaRPr lang="en-US">
            <a:solidFill>
              <a:srgbClr val="E40046"/>
            </a:solidFill>
          </a:endParaRPr>
        </a:p>
      </dgm:t>
    </dgm:pt>
    <dgm:pt modelId="{7BEACA02-F4C8-4F64-9CF1-7631842794DA}" type="sibTrans" cxnId="{868C5C4D-310D-486E-AECC-80315B7726EA}">
      <dgm:prSet/>
      <dgm:spPr/>
      <dgm:t>
        <a:bodyPr/>
        <a:lstStyle/>
        <a:p>
          <a:endParaRPr lang="en-US">
            <a:solidFill>
              <a:srgbClr val="E40046"/>
            </a:solidFill>
          </a:endParaRPr>
        </a:p>
      </dgm:t>
    </dgm:pt>
    <dgm:pt modelId="{56BA37E5-93C8-4842-8FC8-35578EB881DB}" type="asst">
      <dgm:prSet phldrT="[Text]" custT="1"/>
      <dgm:spPr/>
      <dgm:t>
        <a:bodyPr/>
        <a:lstStyle/>
        <a:p>
          <a:r>
            <a:rPr lang="en-US" sz="900" dirty="0">
              <a:solidFill>
                <a:srgbClr val="E40046"/>
              </a:solidFill>
            </a:rPr>
            <a:t>1 Provider</a:t>
          </a:r>
        </a:p>
      </dgm:t>
    </dgm:pt>
    <dgm:pt modelId="{41B070A7-44F1-4EEF-86F5-FFEB54598DD4}" type="parTrans" cxnId="{7EAD70E0-A3FC-4442-AA41-CB000B49AD79}">
      <dgm:prSet/>
      <dgm:spPr/>
      <dgm:t>
        <a:bodyPr/>
        <a:lstStyle/>
        <a:p>
          <a:endParaRPr lang="en-US">
            <a:solidFill>
              <a:srgbClr val="E40046"/>
            </a:solidFill>
          </a:endParaRPr>
        </a:p>
      </dgm:t>
    </dgm:pt>
    <dgm:pt modelId="{9B99CACE-79D2-4C86-95F9-CEB1509B6ABD}" type="sibTrans" cxnId="{7EAD70E0-A3FC-4442-AA41-CB000B49AD79}">
      <dgm:prSet/>
      <dgm:spPr/>
      <dgm:t>
        <a:bodyPr/>
        <a:lstStyle/>
        <a:p>
          <a:endParaRPr lang="en-US">
            <a:solidFill>
              <a:srgbClr val="E40046"/>
            </a:solidFill>
          </a:endParaRPr>
        </a:p>
      </dgm:t>
    </dgm:pt>
    <dgm:pt modelId="{7184D25E-4538-4A0F-8EEB-83922F4A6EBA}" type="asst">
      <dgm:prSet phldrT="[Text]" custT="1"/>
      <dgm:spPr/>
      <dgm:t>
        <a:bodyPr/>
        <a:lstStyle/>
        <a:p>
          <a:r>
            <a:rPr lang="en-US" sz="900" dirty="0">
              <a:solidFill>
                <a:srgbClr val="E40046"/>
              </a:solidFill>
            </a:rPr>
            <a:t>2 Providers</a:t>
          </a:r>
        </a:p>
      </dgm:t>
    </dgm:pt>
    <dgm:pt modelId="{E40B183C-4C05-49A6-A2C1-C2D228374ED1}" type="parTrans" cxnId="{48057736-E33D-4A36-8DDA-357F1B4BF732}">
      <dgm:prSet/>
      <dgm:spPr/>
      <dgm:t>
        <a:bodyPr/>
        <a:lstStyle/>
        <a:p>
          <a:endParaRPr lang="en-US">
            <a:solidFill>
              <a:srgbClr val="E40046"/>
            </a:solidFill>
          </a:endParaRPr>
        </a:p>
      </dgm:t>
    </dgm:pt>
    <dgm:pt modelId="{11855EED-77D8-4FB4-814C-CA99A10AF758}" type="sibTrans" cxnId="{48057736-E33D-4A36-8DDA-357F1B4BF732}">
      <dgm:prSet/>
      <dgm:spPr/>
      <dgm:t>
        <a:bodyPr/>
        <a:lstStyle/>
        <a:p>
          <a:endParaRPr lang="en-US">
            <a:solidFill>
              <a:srgbClr val="E40046"/>
            </a:solidFill>
          </a:endParaRPr>
        </a:p>
      </dgm:t>
    </dgm:pt>
    <dgm:pt modelId="{594B620A-A164-48F8-B8CC-2852CAA5AD0E}" type="asst">
      <dgm:prSet phldrT="[Text]" custT="1"/>
      <dgm:spPr/>
      <dgm:t>
        <a:bodyPr/>
        <a:lstStyle/>
        <a:p>
          <a:r>
            <a:rPr lang="en-US" sz="900" dirty="0">
              <a:solidFill>
                <a:srgbClr val="E40046"/>
              </a:solidFill>
            </a:rPr>
            <a:t>2 Admins</a:t>
          </a:r>
        </a:p>
      </dgm:t>
    </dgm:pt>
    <dgm:pt modelId="{1E32AE74-9F87-461E-AA67-92BB3544F24C}" type="parTrans" cxnId="{73FEDC57-19B1-453A-94DA-A341BB41B380}">
      <dgm:prSet/>
      <dgm:spPr/>
      <dgm:t>
        <a:bodyPr/>
        <a:lstStyle/>
        <a:p>
          <a:endParaRPr lang="en-US">
            <a:solidFill>
              <a:srgbClr val="E40046"/>
            </a:solidFill>
          </a:endParaRPr>
        </a:p>
      </dgm:t>
    </dgm:pt>
    <dgm:pt modelId="{502A98A7-0815-46B9-B485-524023DE43B8}" type="sibTrans" cxnId="{73FEDC57-19B1-453A-94DA-A341BB41B380}">
      <dgm:prSet/>
      <dgm:spPr/>
      <dgm:t>
        <a:bodyPr/>
        <a:lstStyle/>
        <a:p>
          <a:endParaRPr lang="en-US">
            <a:solidFill>
              <a:srgbClr val="E40046"/>
            </a:solidFill>
          </a:endParaRPr>
        </a:p>
      </dgm:t>
    </dgm:pt>
    <dgm:pt modelId="{1CD36CF1-4EC9-4E10-B6BD-C034FAFB821C}" type="asst">
      <dgm:prSet phldrT="[Text]" custT="1"/>
      <dgm:spPr/>
      <dgm:t>
        <a:bodyPr/>
        <a:lstStyle/>
        <a:p>
          <a:r>
            <a:rPr lang="en-US" sz="900" dirty="0">
              <a:solidFill>
                <a:srgbClr val="E40046"/>
              </a:solidFill>
            </a:rPr>
            <a:t>2 Admins</a:t>
          </a:r>
        </a:p>
      </dgm:t>
    </dgm:pt>
    <dgm:pt modelId="{3CE40FB0-615E-4791-B02C-E2AFC553C468}" type="parTrans" cxnId="{3A14C521-4116-4483-88F8-A9C9DDD640BD}">
      <dgm:prSet/>
      <dgm:spPr/>
      <dgm:t>
        <a:bodyPr/>
        <a:lstStyle/>
        <a:p>
          <a:endParaRPr lang="en-US">
            <a:solidFill>
              <a:srgbClr val="E40046"/>
            </a:solidFill>
          </a:endParaRPr>
        </a:p>
      </dgm:t>
    </dgm:pt>
    <dgm:pt modelId="{AE6ED4B4-F690-4A97-BFB8-0F20E5D0D24E}" type="sibTrans" cxnId="{3A14C521-4116-4483-88F8-A9C9DDD640BD}">
      <dgm:prSet/>
      <dgm:spPr/>
      <dgm:t>
        <a:bodyPr/>
        <a:lstStyle/>
        <a:p>
          <a:endParaRPr lang="en-US">
            <a:solidFill>
              <a:srgbClr val="E40046"/>
            </a:solidFill>
          </a:endParaRPr>
        </a:p>
      </dgm:t>
    </dgm:pt>
    <dgm:pt modelId="{53186E26-1617-4CC2-9F01-5D0D048F4AAB}" type="asst">
      <dgm:prSet phldrT="[Text]" custT="1"/>
      <dgm:spPr/>
      <dgm:t>
        <a:bodyPr/>
        <a:lstStyle/>
        <a:p>
          <a:r>
            <a:rPr lang="en-US" sz="900" dirty="0">
              <a:solidFill>
                <a:srgbClr val="E40046"/>
              </a:solidFill>
            </a:rPr>
            <a:t>2 Providers</a:t>
          </a:r>
        </a:p>
      </dgm:t>
    </dgm:pt>
    <dgm:pt modelId="{5CCCBA9A-9BB7-40A1-800F-557E438E14C6}" type="parTrans" cxnId="{954C932E-5DDC-4B35-BCB7-5239D0F92C3D}">
      <dgm:prSet/>
      <dgm:spPr/>
      <dgm:t>
        <a:bodyPr/>
        <a:lstStyle/>
        <a:p>
          <a:endParaRPr lang="en-US">
            <a:solidFill>
              <a:srgbClr val="E40046"/>
            </a:solidFill>
          </a:endParaRPr>
        </a:p>
      </dgm:t>
    </dgm:pt>
    <dgm:pt modelId="{ABCE6D38-CE70-4C9E-973B-B860F6D8AF0C}" type="sibTrans" cxnId="{954C932E-5DDC-4B35-BCB7-5239D0F92C3D}">
      <dgm:prSet/>
      <dgm:spPr/>
      <dgm:t>
        <a:bodyPr/>
        <a:lstStyle/>
        <a:p>
          <a:endParaRPr lang="en-US">
            <a:solidFill>
              <a:srgbClr val="E40046"/>
            </a:solidFill>
          </a:endParaRPr>
        </a:p>
      </dgm:t>
    </dgm:pt>
    <dgm:pt modelId="{B69974D6-1C30-4061-8E1A-A0965AE48FCE}" type="pres">
      <dgm:prSet presAssocID="{A1C7B3DF-755C-41FD-BE9E-4C5E9D098992}" presName="hierChild1" presStyleCnt="0">
        <dgm:presLayoutVars>
          <dgm:chPref val="1"/>
          <dgm:dir/>
          <dgm:animOne val="branch"/>
          <dgm:animLvl val="lvl"/>
          <dgm:resizeHandles/>
        </dgm:presLayoutVars>
      </dgm:prSet>
      <dgm:spPr/>
    </dgm:pt>
    <dgm:pt modelId="{B5CCA5A2-5F55-402E-A686-85CE3CF8873B}" type="pres">
      <dgm:prSet presAssocID="{E9A702C5-B5B9-4757-B599-F7EDB5B1F213}" presName="hierRoot1" presStyleCnt="0"/>
      <dgm:spPr/>
    </dgm:pt>
    <dgm:pt modelId="{0CAC12E5-7621-4E41-B086-A083B8A302D3}" type="pres">
      <dgm:prSet presAssocID="{E9A702C5-B5B9-4757-B599-F7EDB5B1F213}" presName="composite" presStyleCnt="0"/>
      <dgm:spPr/>
    </dgm:pt>
    <dgm:pt modelId="{2095C98F-35A1-4573-88D8-7D5A6133DAE1}" type="pres">
      <dgm:prSet presAssocID="{E9A702C5-B5B9-4757-B599-F7EDB5B1F213}" presName="image" presStyleLbl="node0"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peaker phone"/>
        </a:ext>
      </dgm:extLst>
    </dgm:pt>
    <dgm:pt modelId="{8B40FEAC-D468-4C33-A446-91E8BD82470A}" type="pres">
      <dgm:prSet presAssocID="{E9A702C5-B5B9-4757-B599-F7EDB5B1F213}" presName="text" presStyleLbl="revTx" presStyleIdx="0" presStyleCnt="12" custScaleX="152422" custLinFactNeighborX="23455" custLinFactNeighborY="626">
        <dgm:presLayoutVars>
          <dgm:chPref val="3"/>
        </dgm:presLayoutVars>
      </dgm:prSet>
      <dgm:spPr/>
    </dgm:pt>
    <dgm:pt modelId="{D727059B-0181-459C-9544-1077B762ADEB}" type="pres">
      <dgm:prSet presAssocID="{E9A702C5-B5B9-4757-B599-F7EDB5B1F213}" presName="hierChild2" presStyleCnt="0"/>
      <dgm:spPr/>
    </dgm:pt>
    <dgm:pt modelId="{7B16A5E6-B31C-45A6-9CC6-892A1E5FB261}" type="pres">
      <dgm:prSet presAssocID="{5F26939A-4996-4478-92B0-2037338FCDC1}" presName="Name10" presStyleLbl="parChTrans1D2" presStyleIdx="0" presStyleCnt="4"/>
      <dgm:spPr/>
    </dgm:pt>
    <dgm:pt modelId="{D0C2B241-E728-4E68-9450-3B57E53C0CCC}" type="pres">
      <dgm:prSet presAssocID="{7D5955C8-E912-4A9E-87B8-7D9238D5C9E1}" presName="hierRoot2" presStyleCnt="0"/>
      <dgm:spPr/>
    </dgm:pt>
    <dgm:pt modelId="{6B9DE351-D626-4ABB-BADA-2E2FD1DEA009}" type="pres">
      <dgm:prSet presAssocID="{7D5955C8-E912-4A9E-87B8-7D9238D5C9E1}" presName="composite2" presStyleCnt="0"/>
      <dgm:spPr/>
    </dgm:pt>
    <dgm:pt modelId="{26441A58-BA17-4931-BB5E-BFC0D4BDFFF2}" type="pres">
      <dgm:prSet presAssocID="{7D5955C8-E912-4A9E-87B8-7D9238D5C9E1}" presName="image2" presStyleLbl="asst1" presStyleIdx="0" presStyleCnt="11"/>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eart with pulse"/>
        </a:ext>
      </dgm:extLst>
    </dgm:pt>
    <dgm:pt modelId="{EFDEB6A0-25B4-413D-A35E-4CDE5AC94A99}" type="pres">
      <dgm:prSet presAssocID="{7D5955C8-E912-4A9E-87B8-7D9238D5C9E1}" presName="text2" presStyleLbl="revTx" presStyleIdx="1" presStyleCnt="12" custScaleX="134633" custLinFactNeighborX="9382" custLinFactNeighborY="-1">
        <dgm:presLayoutVars>
          <dgm:chPref val="3"/>
        </dgm:presLayoutVars>
      </dgm:prSet>
      <dgm:spPr/>
    </dgm:pt>
    <dgm:pt modelId="{FA4347B9-AA4F-4CBB-8BC7-4988BB070B36}" type="pres">
      <dgm:prSet presAssocID="{7D5955C8-E912-4A9E-87B8-7D9238D5C9E1}" presName="hierChild3" presStyleCnt="0"/>
      <dgm:spPr/>
    </dgm:pt>
    <dgm:pt modelId="{873444CC-1472-44BA-B7D4-6A3EE0FA6D34}" type="pres">
      <dgm:prSet presAssocID="{3CE40FB0-615E-4791-B02C-E2AFC553C468}" presName="Name17" presStyleLbl="parChTrans1D3" presStyleIdx="0" presStyleCnt="7"/>
      <dgm:spPr/>
    </dgm:pt>
    <dgm:pt modelId="{F430F5DD-C1B3-48DD-8A25-808A158DD581}" type="pres">
      <dgm:prSet presAssocID="{1CD36CF1-4EC9-4E10-B6BD-C034FAFB821C}" presName="hierRoot3" presStyleCnt="0"/>
      <dgm:spPr/>
    </dgm:pt>
    <dgm:pt modelId="{607C5DC4-9544-472D-A8D2-CFC9FC568141}" type="pres">
      <dgm:prSet presAssocID="{1CD36CF1-4EC9-4E10-B6BD-C034FAFB821C}" presName="composite3" presStyleCnt="0"/>
      <dgm:spPr/>
    </dgm:pt>
    <dgm:pt modelId="{7A568434-E9FC-49AD-8DEA-C3EC693B9F67}" type="pres">
      <dgm:prSet presAssocID="{1CD36CF1-4EC9-4E10-B6BD-C034FAFB821C}" presName="image3" presStyleLbl="asst1" presStyleIdx="1"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2A567A9E-8621-4C3C-A607-85D8C93DCB2F}" type="pres">
      <dgm:prSet presAssocID="{1CD36CF1-4EC9-4E10-B6BD-C034FAFB821C}" presName="text3" presStyleLbl="revTx" presStyleIdx="2" presStyleCnt="12">
        <dgm:presLayoutVars>
          <dgm:chPref val="3"/>
        </dgm:presLayoutVars>
      </dgm:prSet>
      <dgm:spPr/>
    </dgm:pt>
    <dgm:pt modelId="{70699462-C0F0-44AD-BD2E-0934C663A6D3}" type="pres">
      <dgm:prSet presAssocID="{1CD36CF1-4EC9-4E10-B6BD-C034FAFB821C}" presName="hierChild4" presStyleCnt="0"/>
      <dgm:spPr/>
    </dgm:pt>
    <dgm:pt modelId="{00AB2FC1-EF0F-4BE2-8EB9-84128859339B}" type="pres">
      <dgm:prSet presAssocID="{5CCCBA9A-9BB7-40A1-800F-557E438E14C6}" presName="Name17" presStyleLbl="parChTrans1D3" presStyleIdx="1" presStyleCnt="7"/>
      <dgm:spPr/>
    </dgm:pt>
    <dgm:pt modelId="{0981EE6C-5D77-4194-B709-C4BB213EF5C1}" type="pres">
      <dgm:prSet presAssocID="{53186E26-1617-4CC2-9F01-5D0D048F4AAB}" presName="hierRoot3" presStyleCnt="0"/>
      <dgm:spPr/>
    </dgm:pt>
    <dgm:pt modelId="{5D0EB9D3-FDBC-4D66-B553-808C1CA4BDD2}" type="pres">
      <dgm:prSet presAssocID="{53186E26-1617-4CC2-9F01-5D0D048F4AAB}" presName="composite3" presStyleCnt="0"/>
      <dgm:spPr/>
    </dgm:pt>
    <dgm:pt modelId="{1B5F3F56-EFFA-4E86-B77B-1C5791ABF093}" type="pres">
      <dgm:prSet presAssocID="{53186E26-1617-4CC2-9F01-5D0D048F4AAB}" presName="image3" presStyleLbl="asst1" presStyleIdx="2"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A27F692C-987C-42D5-91DE-87AF39425813}" type="pres">
      <dgm:prSet presAssocID="{53186E26-1617-4CC2-9F01-5D0D048F4AAB}" presName="text3" presStyleLbl="revTx" presStyleIdx="3" presStyleCnt="12" custScaleX="120166" custScaleY="137385">
        <dgm:presLayoutVars>
          <dgm:chPref val="3"/>
        </dgm:presLayoutVars>
      </dgm:prSet>
      <dgm:spPr/>
    </dgm:pt>
    <dgm:pt modelId="{979334BA-23C5-4E93-8B68-A24395B67C33}" type="pres">
      <dgm:prSet presAssocID="{53186E26-1617-4CC2-9F01-5D0D048F4AAB}" presName="hierChild4" presStyleCnt="0"/>
      <dgm:spPr/>
    </dgm:pt>
    <dgm:pt modelId="{AEC77775-1E39-4461-A9B6-D85B09F89469}" type="pres">
      <dgm:prSet presAssocID="{91885305-AC74-4BA3-93D8-48E20CFAD144}" presName="Name10" presStyleLbl="parChTrans1D2" presStyleIdx="1" presStyleCnt="4"/>
      <dgm:spPr/>
    </dgm:pt>
    <dgm:pt modelId="{21BC5D97-9321-4F21-8573-1858F0E4FE47}" type="pres">
      <dgm:prSet presAssocID="{7C834759-26B5-4155-99C5-FD500F999463}" presName="hierRoot2" presStyleCnt="0"/>
      <dgm:spPr/>
    </dgm:pt>
    <dgm:pt modelId="{9B6CD4DD-E7D0-4A22-94C7-01BBC913E967}" type="pres">
      <dgm:prSet presAssocID="{7C834759-26B5-4155-99C5-FD500F999463}" presName="composite2" presStyleCnt="0"/>
      <dgm:spPr/>
    </dgm:pt>
    <dgm:pt modelId="{78B2D35E-E839-4280-8BBC-2CC30E75C740}" type="pres">
      <dgm:prSet presAssocID="{7C834759-26B5-4155-99C5-FD500F999463}" presName="image2" presStyleLbl="asst1" presStyleIdx="3" presStyleCnt="11"/>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eart with pulse"/>
        </a:ext>
      </dgm:extLst>
    </dgm:pt>
    <dgm:pt modelId="{49599D6A-C825-494B-B525-76C972258A94}" type="pres">
      <dgm:prSet presAssocID="{7C834759-26B5-4155-99C5-FD500F999463}" presName="text2" presStyleLbl="revTx" presStyleIdx="4" presStyleCnt="12">
        <dgm:presLayoutVars>
          <dgm:chPref val="3"/>
        </dgm:presLayoutVars>
      </dgm:prSet>
      <dgm:spPr/>
    </dgm:pt>
    <dgm:pt modelId="{FFD6E39E-2FB0-44AE-BAAF-F225CE072580}" type="pres">
      <dgm:prSet presAssocID="{7C834759-26B5-4155-99C5-FD500F999463}" presName="hierChild3" presStyleCnt="0"/>
      <dgm:spPr/>
    </dgm:pt>
    <dgm:pt modelId="{04971EFA-5EF3-4CBA-B7A9-88BCF15F1DFB}" type="pres">
      <dgm:prSet presAssocID="{E40B183C-4C05-49A6-A2C1-C2D228374ED1}" presName="Name17" presStyleLbl="parChTrans1D3" presStyleIdx="2" presStyleCnt="7"/>
      <dgm:spPr/>
    </dgm:pt>
    <dgm:pt modelId="{9B50F5C6-8B6E-489D-810A-0B8532361254}" type="pres">
      <dgm:prSet presAssocID="{7184D25E-4538-4A0F-8EEB-83922F4A6EBA}" presName="hierRoot3" presStyleCnt="0"/>
      <dgm:spPr/>
    </dgm:pt>
    <dgm:pt modelId="{6EFFF068-5A84-48D2-ABAA-C7559C8346D6}" type="pres">
      <dgm:prSet presAssocID="{7184D25E-4538-4A0F-8EEB-83922F4A6EBA}" presName="composite3" presStyleCnt="0"/>
      <dgm:spPr/>
    </dgm:pt>
    <dgm:pt modelId="{239DBA3F-E167-4A65-95BF-6BED4A6FB896}" type="pres">
      <dgm:prSet presAssocID="{7184D25E-4538-4A0F-8EEB-83922F4A6EBA}" presName="image3" presStyleLbl="asst1" presStyleIdx="4"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4A7DAA79-A086-458E-9A0E-8AB2FAFC849A}" type="pres">
      <dgm:prSet presAssocID="{7184D25E-4538-4A0F-8EEB-83922F4A6EBA}" presName="text3" presStyleLbl="revTx" presStyleIdx="5" presStyleCnt="12" custScaleX="169395" custScaleY="98080" custLinFactNeighborX="26693" custLinFactNeighborY="2837">
        <dgm:presLayoutVars>
          <dgm:chPref val="3"/>
        </dgm:presLayoutVars>
      </dgm:prSet>
      <dgm:spPr/>
    </dgm:pt>
    <dgm:pt modelId="{9935AEC4-10C8-401C-B966-F47B42740A62}" type="pres">
      <dgm:prSet presAssocID="{7184D25E-4538-4A0F-8EEB-83922F4A6EBA}" presName="hierChild4" presStyleCnt="0"/>
      <dgm:spPr/>
    </dgm:pt>
    <dgm:pt modelId="{C660F34A-6E5E-458E-A64F-AEE889E6BF03}" type="pres">
      <dgm:prSet presAssocID="{1E32AE74-9F87-461E-AA67-92BB3544F24C}" presName="Name17" presStyleLbl="parChTrans1D3" presStyleIdx="3" presStyleCnt="7"/>
      <dgm:spPr/>
    </dgm:pt>
    <dgm:pt modelId="{30B967F8-07ED-4538-BC14-19A0A60ECF34}" type="pres">
      <dgm:prSet presAssocID="{594B620A-A164-48F8-B8CC-2852CAA5AD0E}" presName="hierRoot3" presStyleCnt="0"/>
      <dgm:spPr/>
    </dgm:pt>
    <dgm:pt modelId="{E39A1E8B-56AB-4FAC-89D5-8C0091AD50C4}" type="pres">
      <dgm:prSet presAssocID="{594B620A-A164-48F8-B8CC-2852CAA5AD0E}" presName="composite3" presStyleCnt="0"/>
      <dgm:spPr/>
    </dgm:pt>
    <dgm:pt modelId="{432AA245-A769-47E0-A1E5-0195DB5976DC}" type="pres">
      <dgm:prSet presAssocID="{594B620A-A164-48F8-B8CC-2852CAA5AD0E}" presName="image3" presStyleLbl="asst1" presStyleIdx="5"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7AB9E76C-F98C-49B4-8D2C-1BAF5F77F819}" type="pres">
      <dgm:prSet presAssocID="{594B620A-A164-48F8-B8CC-2852CAA5AD0E}" presName="text3" presStyleLbl="revTx" presStyleIdx="6" presStyleCnt="12">
        <dgm:presLayoutVars>
          <dgm:chPref val="3"/>
        </dgm:presLayoutVars>
      </dgm:prSet>
      <dgm:spPr/>
    </dgm:pt>
    <dgm:pt modelId="{10EC9F10-A839-4908-BC35-DB6EE04B5CBA}" type="pres">
      <dgm:prSet presAssocID="{594B620A-A164-48F8-B8CC-2852CAA5AD0E}" presName="hierChild4" presStyleCnt="0"/>
      <dgm:spPr/>
    </dgm:pt>
    <dgm:pt modelId="{D5615471-B38C-41F5-991D-A077A23BD134}" type="pres">
      <dgm:prSet presAssocID="{DD85D5DD-F9E4-4EAD-9C03-E8D8F77315A7}" presName="Name10" presStyleLbl="parChTrans1D2" presStyleIdx="2" presStyleCnt="4"/>
      <dgm:spPr/>
    </dgm:pt>
    <dgm:pt modelId="{B1477CA1-0228-4F52-8001-D52887E17D1C}" type="pres">
      <dgm:prSet presAssocID="{BC612B11-E797-4699-9F07-E569E7F3957C}" presName="hierRoot2" presStyleCnt="0"/>
      <dgm:spPr/>
    </dgm:pt>
    <dgm:pt modelId="{31028FC0-607C-4BA5-B970-3531E626D1C6}" type="pres">
      <dgm:prSet presAssocID="{BC612B11-E797-4699-9F07-E569E7F3957C}" presName="composite2" presStyleCnt="0"/>
      <dgm:spPr/>
    </dgm:pt>
    <dgm:pt modelId="{D48F29B5-6767-426E-BFC7-EE9B6CB82518}" type="pres">
      <dgm:prSet presAssocID="{BC612B11-E797-4699-9F07-E569E7F3957C}" presName="image2" presStyleLbl="asst1" presStyleIdx="6" presStyleCnt="11"/>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eart with pulse"/>
        </a:ext>
      </dgm:extLst>
    </dgm:pt>
    <dgm:pt modelId="{D6DDC82A-BA74-407E-BCB5-8BA7EDD68CC5}" type="pres">
      <dgm:prSet presAssocID="{BC612B11-E797-4699-9F07-E569E7F3957C}" presName="text2" presStyleLbl="revTx" presStyleIdx="7" presStyleCnt="12" custScaleX="145997" custLinFactNeighborX="37527" custLinFactNeighborY="4457">
        <dgm:presLayoutVars>
          <dgm:chPref val="3"/>
        </dgm:presLayoutVars>
      </dgm:prSet>
      <dgm:spPr/>
    </dgm:pt>
    <dgm:pt modelId="{7ADA334E-E9D9-4A2B-9175-144F689ACA57}" type="pres">
      <dgm:prSet presAssocID="{BC612B11-E797-4699-9F07-E569E7F3957C}" presName="hierChild3" presStyleCnt="0"/>
      <dgm:spPr/>
    </dgm:pt>
    <dgm:pt modelId="{8DD503B3-68AD-4A1B-99A7-6220D3DF5459}" type="pres">
      <dgm:prSet presAssocID="{41B070A7-44F1-4EEF-86F5-FFEB54598DD4}" presName="Name17" presStyleLbl="parChTrans1D3" presStyleIdx="4" presStyleCnt="7"/>
      <dgm:spPr/>
    </dgm:pt>
    <dgm:pt modelId="{831ECB2A-392E-4330-B3F7-27748DA167C7}" type="pres">
      <dgm:prSet presAssocID="{56BA37E5-93C8-4842-8FC8-35578EB881DB}" presName="hierRoot3" presStyleCnt="0"/>
      <dgm:spPr/>
    </dgm:pt>
    <dgm:pt modelId="{50F3C3A5-9DD8-4D0D-93B1-324D50980465}" type="pres">
      <dgm:prSet presAssocID="{56BA37E5-93C8-4842-8FC8-35578EB881DB}" presName="composite3" presStyleCnt="0"/>
      <dgm:spPr/>
    </dgm:pt>
    <dgm:pt modelId="{A9B947B0-7D67-4A0F-9453-88072A0BD566}" type="pres">
      <dgm:prSet presAssocID="{56BA37E5-93C8-4842-8FC8-35578EB881DB}" presName="image3" presStyleLbl="asst1" presStyleIdx="7"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6548FF2A-5DC7-4E7E-97EE-4075C8B3F5A8}" type="pres">
      <dgm:prSet presAssocID="{56BA37E5-93C8-4842-8FC8-35578EB881DB}" presName="text3" presStyleLbl="revTx" presStyleIdx="8" presStyleCnt="12">
        <dgm:presLayoutVars>
          <dgm:chPref val="3"/>
        </dgm:presLayoutVars>
      </dgm:prSet>
      <dgm:spPr/>
    </dgm:pt>
    <dgm:pt modelId="{26078430-2FCD-4D0B-A65F-D2719703ED42}" type="pres">
      <dgm:prSet presAssocID="{56BA37E5-93C8-4842-8FC8-35578EB881DB}" presName="hierChild4" presStyleCnt="0"/>
      <dgm:spPr/>
    </dgm:pt>
    <dgm:pt modelId="{5749FE2B-72C2-46C8-B47D-3C3FB926FDB1}" type="pres">
      <dgm:prSet presAssocID="{236B9220-538E-4EE4-94C9-9FE118DDA8AF}" presName="Name10" presStyleLbl="parChTrans1D2" presStyleIdx="3" presStyleCnt="4"/>
      <dgm:spPr/>
    </dgm:pt>
    <dgm:pt modelId="{8C1DF3D1-2535-4BE7-A5D7-12FCEC485860}" type="pres">
      <dgm:prSet presAssocID="{ECE74FE9-020E-4EF4-BFAF-7020073DFA8E}" presName="hierRoot2" presStyleCnt="0"/>
      <dgm:spPr/>
    </dgm:pt>
    <dgm:pt modelId="{73B5B3C5-18A2-48D5-935F-D61C776F37C7}" type="pres">
      <dgm:prSet presAssocID="{ECE74FE9-020E-4EF4-BFAF-7020073DFA8E}" presName="composite2" presStyleCnt="0"/>
      <dgm:spPr/>
    </dgm:pt>
    <dgm:pt modelId="{92FF35DE-935D-44B7-9F80-4AD7EB2E0D14}" type="pres">
      <dgm:prSet presAssocID="{ECE74FE9-020E-4EF4-BFAF-7020073DFA8E}" presName="image2" presStyleLbl="asst1" presStyleIdx="8" presStyleCnt="11"/>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eart with pulse"/>
        </a:ext>
      </dgm:extLst>
    </dgm:pt>
    <dgm:pt modelId="{A3D16608-5D85-414E-B62B-A933335F8251}" type="pres">
      <dgm:prSet presAssocID="{ECE74FE9-020E-4EF4-BFAF-7020073DFA8E}" presName="text2" presStyleLbl="revTx" presStyleIdx="9" presStyleCnt="12" custScaleX="168291" custLinFactNeighborX="37527" custLinFactNeighborY="-12143">
        <dgm:presLayoutVars>
          <dgm:chPref val="3"/>
        </dgm:presLayoutVars>
      </dgm:prSet>
      <dgm:spPr/>
    </dgm:pt>
    <dgm:pt modelId="{B7F95E95-F7F7-491F-B20C-7AD6865F77D3}" type="pres">
      <dgm:prSet presAssocID="{ECE74FE9-020E-4EF4-BFAF-7020073DFA8E}" presName="hierChild3" presStyleCnt="0"/>
      <dgm:spPr/>
    </dgm:pt>
    <dgm:pt modelId="{7333CA56-1A4F-423B-9C3B-2B836A1A48EB}" type="pres">
      <dgm:prSet presAssocID="{05110964-5D03-40E4-9F47-FA0E0C4FED36}" presName="Name17" presStyleLbl="parChTrans1D3" presStyleIdx="5" presStyleCnt="7"/>
      <dgm:spPr/>
    </dgm:pt>
    <dgm:pt modelId="{1CC14456-6CE4-4402-AD4C-1BEE8CAC8FA4}" type="pres">
      <dgm:prSet presAssocID="{025C1B41-C32F-454B-837D-4F9B34907F43}" presName="hierRoot3" presStyleCnt="0"/>
      <dgm:spPr/>
    </dgm:pt>
    <dgm:pt modelId="{1C807C75-DFBA-4982-BBBA-5BD97145CC5A}" type="pres">
      <dgm:prSet presAssocID="{025C1B41-C32F-454B-837D-4F9B34907F43}" presName="composite3" presStyleCnt="0"/>
      <dgm:spPr/>
    </dgm:pt>
    <dgm:pt modelId="{1E780276-5A66-4A2C-92F7-17FF5E460F97}" type="pres">
      <dgm:prSet presAssocID="{025C1B41-C32F-454B-837D-4F9B34907F43}" presName="image3" presStyleLbl="asst1" presStyleIdx="9"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79688511-7B36-4323-A2B9-486AD27E925D}" type="pres">
      <dgm:prSet presAssocID="{025C1B41-C32F-454B-837D-4F9B34907F43}" presName="text3" presStyleLbl="revTx" presStyleIdx="10" presStyleCnt="12" custScaleX="128302" custScaleY="99515">
        <dgm:presLayoutVars>
          <dgm:chPref val="3"/>
        </dgm:presLayoutVars>
      </dgm:prSet>
      <dgm:spPr/>
    </dgm:pt>
    <dgm:pt modelId="{8ACC15B2-2C31-4B42-BDAB-7E4A1331453D}" type="pres">
      <dgm:prSet presAssocID="{025C1B41-C32F-454B-837D-4F9B34907F43}" presName="hierChild4" presStyleCnt="0"/>
      <dgm:spPr/>
    </dgm:pt>
    <dgm:pt modelId="{EC88DD18-80F8-4CDE-ADA1-ED2A9D8A1DF5}" type="pres">
      <dgm:prSet presAssocID="{BC2E3560-6AC1-4C51-AA6F-0E30C84A99EC}" presName="Name17" presStyleLbl="parChTrans1D3" presStyleIdx="6" presStyleCnt="7"/>
      <dgm:spPr/>
    </dgm:pt>
    <dgm:pt modelId="{2860878C-6C0B-4EEB-8BD1-A2321859A08D}" type="pres">
      <dgm:prSet presAssocID="{B5AE073C-5225-40D9-BA67-48D9537EC21B}" presName="hierRoot3" presStyleCnt="0"/>
      <dgm:spPr/>
    </dgm:pt>
    <dgm:pt modelId="{EACD3A76-3B01-46B4-BEF3-FE7A49442F0F}" type="pres">
      <dgm:prSet presAssocID="{B5AE073C-5225-40D9-BA67-48D9537EC21B}" presName="composite3" presStyleCnt="0"/>
      <dgm:spPr/>
    </dgm:pt>
    <dgm:pt modelId="{98CDB8DF-19AC-4972-83C0-739523CBD1F0}" type="pres">
      <dgm:prSet presAssocID="{B5AE073C-5225-40D9-BA67-48D9537EC21B}" presName="image3" presStyleLbl="asst1" presStyleIdx="10" presStyleCnt="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
        </a:ext>
      </dgm:extLst>
    </dgm:pt>
    <dgm:pt modelId="{1B5FC327-98C6-476C-BAB3-E174BB2AEBEE}" type="pres">
      <dgm:prSet presAssocID="{B5AE073C-5225-40D9-BA67-48D9537EC21B}" presName="text3" presStyleLbl="revTx" presStyleIdx="11" presStyleCnt="12">
        <dgm:presLayoutVars>
          <dgm:chPref val="3"/>
        </dgm:presLayoutVars>
      </dgm:prSet>
      <dgm:spPr/>
    </dgm:pt>
    <dgm:pt modelId="{7197CBA5-BAB9-4D6C-82FF-7514A7C7CA5F}" type="pres">
      <dgm:prSet presAssocID="{B5AE073C-5225-40D9-BA67-48D9537EC21B}" presName="hierChild4" presStyleCnt="0"/>
      <dgm:spPr/>
    </dgm:pt>
  </dgm:ptLst>
  <dgm:cxnLst>
    <dgm:cxn modelId="{908A0900-AF50-47B8-8032-356DB6B77A85}" type="presOf" srcId="{7184D25E-4538-4A0F-8EEB-83922F4A6EBA}" destId="{4A7DAA79-A086-458E-9A0E-8AB2FAFC849A}" srcOrd="0" destOrd="0" presId="urn:microsoft.com/office/officeart/2009/layout/CirclePictureHierarchy"/>
    <dgm:cxn modelId="{4443A505-E505-4AE3-AB3E-74B82BB75445}" type="presOf" srcId="{53186E26-1617-4CC2-9F01-5D0D048F4AAB}" destId="{A27F692C-987C-42D5-91DE-87AF39425813}" srcOrd="0" destOrd="0" presId="urn:microsoft.com/office/officeart/2009/layout/CirclePictureHierarchy"/>
    <dgm:cxn modelId="{1BF7F80A-2A82-4315-AA34-7D2B4195A53C}" srcId="{E9A702C5-B5B9-4757-B599-F7EDB5B1F213}" destId="{BC612B11-E797-4699-9F07-E569E7F3957C}" srcOrd="2" destOrd="0" parTransId="{DD85D5DD-F9E4-4EAD-9C03-E8D8F77315A7}" sibTransId="{1C9DF504-FB23-49E9-9DC5-269624F0A0EB}"/>
    <dgm:cxn modelId="{80755E1C-BD0A-425B-9CA8-2D9DFE58F5DF}" srcId="{A1C7B3DF-755C-41FD-BE9E-4C5E9D098992}" destId="{E9A702C5-B5B9-4757-B599-F7EDB5B1F213}" srcOrd="0" destOrd="0" parTransId="{84830CD7-D8C0-490C-93FB-064FA8BBCD96}" sibTransId="{68A8B6A4-F6FB-4A89-8FF2-907290B64F0B}"/>
    <dgm:cxn modelId="{3A14C521-4116-4483-88F8-A9C9DDD640BD}" srcId="{7D5955C8-E912-4A9E-87B8-7D9238D5C9E1}" destId="{1CD36CF1-4EC9-4E10-B6BD-C034FAFB821C}" srcOrd="0" destOrd="0" parTransId="{3CE40FB0-615E-4791-B02C-E2AFC553C468}" sibTransId="{AE6ED4B4-F690-4A97-BFB8-0F20E5D0D24E}"/>
    <dgm:cxn modelId="{C1932825-540D-40A4-A64B-0538B740A220}" type="presOf" srcId="{DD85D5DD-F9E4-4EAD-9C03-E8D8F77315A7}" destId="{D5615471-B38C-41F5-991D-A077A23BD134}" srcOrd="0" destOrd="0" presId="urn:microsoft.com/office/officeart/2009/layout/CirclePictureHierarchy"/>
    <dgm:cxn modelId="{954C932E-5DDC-4B35-BCB7-5239D0F92C3D}" srcId="{7D5955C8-E912-4A9E-87B8-7D9238D5C9E1}" destId="{53186E26-1617-4CC2-9F01-5D0D048F4AAB}" srcOrd="1" destOrd="0" parTransId="{5CCCBA9A-9BB7-40A1-800F-557E438E14C6}" sibTransId="{ABCE6D38-CE70-4C9E-973B-B860F6D8AF0C}"/>
    <dgm:cxn modelId="{48057736-E33D-4A36-8DDA-357F1B4BF732}" srcId="{7C834759-26B5-4155-99C5-FD500F999463}" destId="{7184D25E-4538-4A0F-8EEB-83922F4A6EBA}" srcOrd="0" destOrd="0" parTransId="{E40B183C-4C05-49A6-A2C1-C2D228374ED1}" sibTransId="{11855EED-77D8-4FB4-814C-CA99A10AF758}"/>
    <dgm:cxn modelId="{7FAB1D3C-4473-42BC-8EAB-93AE1CFD452C}" type="presOf" srcId="{1CD36CF1-4EC9-4E10-B6BD-C034FAFB821C}" destId="{2A567A9E-8621-4C3C-A607-85D8C93DCB2F}" srcOrd="0" destOrd="0" presId="urn:microsoft.com/office/officeart/2009/layout/CirclePictureHierarchy"/>
    <dgm:cxn modelId="{5F859A60-2484-40D7-B10E-29F85FA8D94C}" type="presOf" srcId="{05110964-5D03-40E4-9F47-FA0E0C4FED36}" destId="{7333CA56-1A4F-423B-9C3B-2B836A1A48EB}" srcOrd="0" destOrd="0" presId="urn:microsoft.com/office/officeart/2009/layout/CirclePictureHierarchy"/>
    <dgm:cxn modelId="{1A611665-454E-4AF4-9922-3FFB809DD30C}" type="presOf" srcId="{7C834759-26B5-4155-99C5-FD500F999463}" destId="{49599D6A-C825-494B-B525-76C972258A94}" srcOrd="0" destOrd="0" presId="urn:microsoft.com/office/officeart/2009/layout/CirclePictureHierarchy"/>
    <dgm:cxn modelId="{868C5C4D-310D-486E-AECC-80315B7726EA}" srcId="{ECE74FE9-020E-4EF4-BFAF-7020073DFA8E}" destId="{B5AE073C-5225-40D9-BA67-48D9537EC21B}" srcOrd="1" destOrd="0" parTransId="{BC2E3560-6AC1-4C51-AA6F-0E30C84A99EC}" sibTransId="{7BEACA02-F4C8-4F64-9CF1-7631842794DA}"/>
    <dgm:cxn modelId="{F57FCB6F-A0D2-4CE8-9E4A-3B4F716F0AB0}" type="presOf" srcId="{3CE40FB0-615E-4791-B02C-E2AFC553C468}" destId="{873444CC-1472-44BA-B7D4-6A3EE0FA6D34}" srcOrd="0" destOrd="0" presId="urn:microsoft.com/office/officeart/2009/layout/CirclePictureHierarchy"/>
    <dgm:cxn modelId="{B3253270-728F-4600-8FE7-8C42AFC225A8}" type="presOf" srcId="{1E32AE74-9F87-461E-AA67-92BB3544F24C}" destId="{C660F34A-6E5E-458E-A64F-AEE889E6BF03}" srcOrd="0" destOrd="0" presId="urn:microsoft.com/office/officeart/2009/layout/CirclePictureHierarchy"/>
    <dgm:cxn modelId="{EEDE8E75-9447-4BDD-B16C-15B33C451749}" type="presOf" srcId="{5CCCBA9A-9BB7-40A1-800F-557E438E14C6}" destId="{00AB2FC1-EF0F-4BE2-8EB9-84128859339B}" srcOrd="0" destOrd="0" presId="urn:microsoft.com/office/officeart/2009/layout/CirclePictureHierarchy"/>
    <dgm:cxn modelId="{F4018277-BFC7-4D5C-9127-91AA5C5219D8}" type="presOf" srcId="{A1C7B3DF-755C-41FD-BE9E-4C5E9D098992}" destId="{B69974D6-1C30-4061-8E1A-A0965AE48FCE}" srcOrd="0" destOrd="0" presId="urn:microsoft.com/office/officeart/2009/layout/CirclePictureHierarchy"/>
    <dgm:cxn modelId="{73FEDC57-19B1-453A-94DA-A341BB41B380}" srcId="{7C834759-26B5-4155-99C5-FD500F999463}" destId="{594B620A-A164-48F8-B8CC-2852CAA5AD0E}" srcOrd="1" destOrd="0" parTransId="{1E32AE74-9F87-461E-AA67-92BB3544F24C}" sibTransId="{502A98A7-0815-46B9-B485-524023DE43B8}"/>
    <dgm:cxn modelId="{A7724B80-03BF-4CD9-9F23-29E38DBDA73D}" type="presOf" srcId="{236B9220-538E-4EE4-94C9-9FE118DDA8AF}" destId="{5749FE2B-72C2-46C8-B47D-3C3FB926FDB1}" srcOrd="0" destOrd="0" presId="urn:microsoft.com/office/officeart/2009/layout/CirclePictureHierarchy"/>
    <dgm:cxn modelId="{B89E698E-83DB-439E-BB97-57E85938FB8B}" type="presOf" srcId="{BC2E3560-6AC1-4C51-AA6F-0E30C84A99EC}" destId="{EC88DD18-80F8-4CDE-ADA1-ED2A9D8A1DF5}" srcOrd="0" destOrd="0" presId="urn:microsoft.com/office/officeart/2009/layout/CirclePictureHierarchy"/>
    <dgm:cxn modelId="{61340F97-438F-453E-AD7C-942379BE32A4}" type="presOf" srcId="{B5AE073C-5225-40D9-BA67-48D9537EC21B}" destId="{1B5FC327-98C6-476C-BAB3-E174BB2AEBEE}" srcOrd="0" destOrd="0" presId="urn:microsoft.com/office/officeart/2009/layout/CirclePictureHierarchy"/>
    <dgm:cxn modelId="{E367FA99-16D2-4E20-A16A-1CED1953FE64}" srcId="{E9A702C5-B5B9-4757-B599-F7EDB5B1F213}" destId="{7D5955C8-E912-4A9E-87B8-7D9238D5C9E1}" srcOrd="0" destOrd="0" parTransId="{5F26939A-4996-4478-92B0-2037338FCDC1}" sibTransId="{14B75754-E5A5-4F79-A9A7-07AE7EBFED2F}"/>
    <dgm:cxn modelId="{1FBDFC9B-DA0F-4B41-8280-61AC02EE58B9}" srcId="{ECE74FE9-020E-4EF4-BFAF-7020073DFA8E}" destId="{025C1B41-C32F-454B-837D-4F9B34907F43}" srcOrd="0" destOrd="0" parTransId="{05110964-5D03-40E4-9F47-FA0E0C4FED36}" sibTransId="{5E1F1FD5-0EA1-494C-834F-3AAEAA80CF6F}"/>
    <dgm:cxn modelId="{214EFBAA-37B1-4590-8333-B3A4FF09D032}" type="presOf" srcId="{E9A702C5-B5B9-4757-B599-F7EDB5B1F213}" destId="{8B40FEAC-D468-4C33-A446-91E8BD82470A}" srcOrd="0" destOrd="0" presId="urn:microsoft.com/office/officeart/2009/layout/CirclePictureHierarchy"/>
    <dgm:cxn modelId="{A8A806AB-96F4-4C7B-81BC-6BC1E7974D3F}" type="presOf" srcId="{ECE74FE9-020E-4EF4-BFAF-7020073DFA8E}" destId="{A3D16608-5D85-414E-B62B-A933335F8251}" srcOrd="0" destOrd="0" presId="urn:microsoft.com/office/officeart/2009/layout/CirclePictureHierarchy"/>
    <dgm:cxn modelId="{F04469B8-5138-43DB-80AE-AB269672039A}" type="presOf" srcId="{7D5955C8-E912-4A9E-87B8-7D9238D5C9E1}" destId="{EFDEB6A0-25B4-413D-A35E-4CDE5AC94A99}" srcOrd="0" destOrd="0" presId="urn:microsoft.com/office/officeart/2009/layout/CirclePictureHierarchy"/>
    <dgm:cxn modelId="{EA7CCABF-FE03-422D-94E7-1EBF2CDF7CDF}" type="presOf" srcId="{E40B183C-4C05-49A6-A2C1-C2D228374ED1}" destId="{04971EFA-5EF3-4CBA-B7A9-88BCF15F1DFB}" srcOrd="0" destOrd="0" presId="urn:microsoft.com/office/officeart/2009/layout/CirclePictureHierarchy"/>
    <dgm:cxn modelId="{AE2E47C0-C92A-4B8E-A182-C1E515A54F4A}" type="presOf" srcId="{BC612B11-E797-4699-9F07-E569E7F3957C}" destId="{D6DDC82A-BA74-407E-BCB5-8BA7EDD68CC5}" srcOrd="0" destOrd="0" presId="urn:microsoft.com/office/officeart/2009/layout/CirclePictureHierarchy"/>
    <dgm:cxn modelId="{2D89CACC-0643-4FCC-8709-8847ED7753C7}" type="presOf" srcId="{5F26939A-4996-4478-92B0-2037338FCDC1}" destId="{7B16A5E6-B31C-45A6-9CC6-892A1E5FB261}" srcOrd="0" destOrd="0" presId="urn:microsoft.com/office/officeart/2009/layout/CirclePictureHierarchy"/>
    <dgm:cxn modelId="{3B390FD4-150C-4C51-B706-292AE76498CA}" type="presOf" srcId="{56BA37E5-93C8-4842-8FC8-35578EB881DB}" destId="{6548FF2A-5DC7-4E7E-97EE-4075C8B3F5A8}" srcOrd="0" destOrd="0" presId="urn:microsoft.com/office/officeart/2009/layout/CirclePictureHierarchy"/>
    <dgm:cxn modelId="{B16F51DD-DDC3-4FFD-A675-B9493D38A7BB}" type="presOf" srcId="{91885305-AC74-4BA3-93D8-48E20CFAD144}" destId="{AEC77775-1E39-4461-A9B6-D85B09F89469}" srcOrd="0" destOrd="0" presId="urn:microsoft.com/office/officeart/2009/layout/CirclePictureHierarchy"/>
    <dgm:cxn modelId="{7EAD70E0-A3FC-4442-AA41-CB000B49AD79}" srcId="{BC612B11-E797-4699-9F07-E569E7F3957C}" destId="{56BA37E5-93C8-4842-8FC8-35578EB881DB}" srcOrd="0" destOrd="0" parTransId="{41B070A7-44F1-4EEF-86F5-FFEB54598DD4}" sibTransId="{9B99CACE-79D2-4C86-95F9-CEB1509B6ABD}"/>
    <dgm:cxn modelId="{F628DFE4-B3BB-4583-9450-A926E1D159AD}" srcId="{E9A702C5-B5B9-4757-B599-F7EDB5B1F213}" destId="{ECE74FE9-020E-4EF4-BFAF-7020073DFA8E}" srcOrd="3" destOrd="0" parTransId="{236B9220-538E-4EE4-94C9-9FE118DDA8AF}" sibTransId="{21A99C6C-7718-44BC-BBC8-C6552055DDC0}"/>
    <dgm:cxn modelId="{D10676E5-9EC4-45C2-80EF-D88731806BA9}" type="presOf" srcId="{025C1B41-C32F-454B-837D-4F9B34907F43}" destId="{79688511-7B36-4323-A2B9-486AD27E925D}" srcOrd="0" destOrd="0" presId="urn:microsoft.com/office/officeart/2009/layout/CirclePictureHierarchy"/>
    <dgm:cxn modelId="{76D4EDED-EAD0-4EFF-91A4-B4BD28B19A5F}" type="presOf" srcId="{594B620A-A164-48F8-B8CC-2852CAA5AD0E}" destId="{7AB9E76C-F98C-49B4-8D2C-1BAF5F77F819}" srcOrd="0" destOrd="0" presId="urn:microsoft.com/office/officeart/2009/layout/CirclePictureHierarchy"/>
    <dgm:cxn modelId="{35F144FC-751A-4405-976A-FADF8C42C447}" type="presOf" srcId="{41B070A7-44F1-4EEF-86F5-FFEB54598DD4}" destId="{8DD503B3-68AD-4A1B-99A7-6220D3DF5459}" srcOrd="0" destOrd="0" presId="urn:microsoft.com/office/officeart/2009/layout/CirclePictureHierarchy"/>
    <dgm:cxn modelId="{402551FE-940C-44F8-90EB-FCDD75A8AA5D}" srcId="{E9A702C5-B5B9-4757-B599-F7EDB5B1F213}" destId="{7C834759-26B5-4155-99C5-FD500F999463}" srcOrd="1" destOrd="0" parTransId="{91885305-AC74-4BA3-93D8-48E20CFAD144}" sibTransId="{5FAEE1B9-2051-4B40-8984-AB1446196BCF}"/>
    <dgm:cxn modelId="{FABC68F7-09B8-4971-972E-7276CFC84346}" type="presParOf" srcId="{B69974D6-1C30-4061-8E1A-A0965AE48FCE}" destId="{B5CCA5A2-5F55-402E-A686-85CE3CF8873B}" srcOrd="0" destOrd="0" presId="urn:microsoft.com/office/officeart/2009/layout/CirclePictureHierarchy"/>
    <dgm:cxn modelId="{6491D414-0ED0-414B-BA4A-6725BA620EB0}" type="presParOf" srcId="{B5CCA5A2-5F55-402E-A686-85CE3CF8873B}" destId="{0CAC12E5-7621-4E41-B086-A083B8A302D3}" srcOrd="0" destOrd="0" presId="urn:microsoft.com/office/officeart/2009/layout/CirclePictureHierarchy"/>
    <dgm:cxn modelId="{C056CF05-6999-4EDA-9554-7A4653D0DB72}" type="presParOf" srcId="{0CAC12E5-7621-4E41-B086-A083B8A302D3}" destId="{2095C98F-35A1-4573-88D8-7D5A6133DAE1}" srcOrd="0" destOrd="0" presId="urn:microsoft.com/office/officeart/2009/layout/CirclePictureHierarchy"/>
    <dgm:cxn modelId="{50EDD45E-D06F-4423-B377-C5953F71E7A1}" type="presParOf" srcId="{0CAC12E5-7621-4E41-B086-A083B8A302D3}" destId="{8B40FEAC-D468-4C33-A446-91E8BD82470A}" srcOrd="1" destOrd="0" presId="urn:microsoft.com/office/officeart/2009/layout/CirclePictureHierarchy"/>
    <dgm:cxn modelId="{B99F4F2D-A1FF-487C-92AD-13F38FD1D2A6}" type="presParOf" srcId="{B5CCA5A2-5F55-402E-A686-85CE3CF8873B}" destId="{D727059B-0181-459C-9544-1077B762ADEB}" srcOrd="1" destOrd="0" presId="urn:microsoft.com/office/officeart/2009/layout/CirclePictureHierarchy"/>
    <dgm:cxn modelId="{4CDE912B-65F1-48EA-BFDB-C6C459D17004}" type="presParOf" srcId="{D727059B-0181-459C-9544-1077B762ADEB}" destId="{7B16A5E6-B31C-45A6-9CC6-892A1E5FB261}" srcOrd="0" destOrd="0" presId="urn:microsoft.com/office/officeart/2009/layout/CirclePictureHierarchy"/>
    <dgm:cxn modelId="{5F3F4B6D-2D21-4C27-83DD-001C435AF84F}" type="presParOf" srcId="{D727059B-0181-459C-9544-1077B762ADEB}" destId="{D0C2B241-E728-4E68-9450-3B57E53C0CCC}" srcOrd="1" destOrd="0" presId="urn:microsoft.com/office/officeart/2009/layout/CirclePictureHierarchy"/>
    <dgm:cxn modelId="{F042FAE5-B8CC-477B-A377-CAF60E63999B}" type="presParOf" srcId="{D0C2B241-E728-4E68-9450-3B57E53C0CCC}" destId="{6B9DE351-D626-4ABB-BADA-2E2FD1DEA009}" srcOrd="0" destOrd="0" presId="urn:microsoft.com/office/officeart/2009/layout/CirclePictureHierarchy"/>
    <dgm:cxn modelId="{8D8C9911-01D6-4683-8EF4-B4EDCF141B47}" type="presParOf" srcId="{6B9DE351-D626-4ABB-BADA-2E2FD1DEA009}" destId="{26441A58-BA17-4931-BB5E-BFC0D4BDFFF2}" srcOrd="0" destOrd="0" presId="urn:microsoft.com/office/officeart/2009/layout/CirclePictureHierarchy"/>
    <dgm:cxn modelId="{59C88F2E-AB68-4345-8FD9-407DAD3FB9A7}" type="presParOf" srcId="{6B9DE351-D626-4ABB-BADA-2E2FD1DEA009}" destId="{EFDEB6A0-25B4-413D-A35E-4CDE5AC94A99}" srcOrd="1" destOrd="0" presId="urn:microsoft.com/office/officeart/2009/layout/CirclePictureHierarchy"/>
    <dgm:cxn modelId="{8E117D6C-6D71-45AC-A996-774FF4CB2E08}" type="presParOf" srcId="{D0C2B241-E728-4E68-9450-3B57E53C0CCC}" destId="{FA4347B9-AA4F-4CBB-8BC7-4988BB070B36}" srcOrd="1" destOrd="0" presId="urn:microsoft.com/office/officeart/2009/layout/CirclePictureHierarchy"/>
    <dgm:cxn modelId="{C767820D-3672-4D67-AEBF-16DB613B9DF7}" type="presParOf" srcId="{FA4347B9-AA4F-4CBB-8BC7-4988BB070B36}" destId="{873444CC-1472-44BA-B7D4-6A3EE0FA6D34}" srcOrd="0" destOrd="0" presId="urn:microsoft.com/office/officeart/2009/layout/CirclePictureHierarchy"/>
    <dgm:cxn modelId="{9ACD2085-1322-49D1-9C1A-9DEEA844EA0B}" type="presParOf" srcId="{FA4347B9-AA4F-4CBB-8BC7-4988BB070B36}" destId="{F430F5DD-C1B3-48DD-8A25-808A158DD581}" srcOrd="1" destOrd="0" presId="urn:microsoft.com/office/officeart/2009/layout/CirclePictureHierarchy"/>
    <dgm:cxn modelId="{DE815196-89A8-49CB-9864-BE0194D09DB8}" type="presParOf" srcId="{F430F5DD-C1B3-48DD-8A25-808A158DD581}" destId="{607C5DC4-9544-472D-A8D2-CFC9FC568141}" srcOrd="0" destOrd="0" presId="urn:microsoft.com/office/officeart/2009/layout/CirclePictureHierarchy"/>
    <dgm:cxn modelId="{4A528DB5-1A78-41D5-B96B-7B475AC6925A}" type="presParOf" srcId="{607C5DC4-9544-472D-A8D2-CFC9FC568141}" destId="{7A568434-E9FC-49AD-8DEA-C3EC693B9F67}" srcOrd="0" destOrd="0" presId="urn:microsoft.com/office/officeart/2009/layout/CirclePictureHierarchy"/>
    <dgm:cxn modelId="{C65B0049-F075-4DD5-BFF4-ACF990FB5241}" type="presParOf" srcId="{607C5DC4-9544-472D-A8D2-CFC9FC568141}" destId="{2A567A9E-8621-4C3C-A607-85D8C93DCB2F}" srcOrd="1" destOrd="0" presId="urn:microsoft.com/office/officeart/2009/layout/CirclePictureHierarchy"/>
    <dgm:cxn modelId="{1CAB51B6-A896-4098-BB17-E35CFEBAD7C8}" type="presParOf" srcId="{F430F5DD-C1B3-48DD-8A25-808A158DD581}" destId="{70699462-C0F0-44AD-BD2E-0934C663A6D3}" srcOrd="1" destOrd="0" presId="urn:microsoft.com/office/officeart/2009/layout/CirclePictureHierarchy"/>
    <dgm:cxn modelId="{F0E484E4-6124-4E91-9570-EE55E02076BB}" type="presParOf" srcId="{FA4347B9-AA4F-4CBB-8BC7-4988BB070B36}" destId="{00AB2FC1-EF0F-4BE2-8EB9-84128859339B}" srcOrd="2" destOrd="0" presId="urn:microsoft.com/office/officeart/2009/layout/CirclePictureHierarchy"/>
    <dgm:cxn modelId="{8CDFB3B5-59F4-4B34-8DF8-9EE815A58F61}" type="presParOf" srcId="{FA4347B9-AA4F-4CBB-8BC7-4988BB070B36}" destId="{0981EE6C-5D77-4194-B709-C4BB213EF5C1}" srcOrd="3" destOrd="0" presId="urn:microsoft.com/office/officeart/2009/layout/CirclePictureHierarchy"/>
    <dgm:cxn modelId="{4E175D1A-BD7C-4418-B6C3-481EE18CFBF9}" type="presParOf" srcId="{0981EE6C-5D77-4194-B709-C4BB213EF5C1}" destId="{5D0EB9D3-FDBC-4D66-B553-808C1CA4BDD2}" srcOrd="0" destOrd="0" presId="urn:microsoft.com/office/officeart/2009/layout/CirclePictureHierarchy"/>
    <dgm:cxn modelId="{8E62B2AA-ED14-4578-8B53-672317A7E472}" type="presParOf" srcId="{5D0EB9D3-FDBC-4D66-B553-808C1CA4BDD2}" destId="{1B5F3F56-EFFA-4E86-B77B-1C5791ABF093}" srcOrd="0" destOrd="0" presId="urn:microsoft.com/office/officeart/2009/layout/CirclePictureHierarchy"/>
    <dgm:cxn modelId="{E9ADC529-1E2F-436B-BE49-94BB413D8A36}" type="presParOf" srcId="{5D0EB9D3-FDBC-4D66-B553-808C1CA4BDD2}" destId="{A27F692C-987C-42D5-91DE-87AF39425813}" srcOrd="1" destOrd="0" presId="urn:microsoft.com/office/officeart/2009/layout/CirclePictureHierarchy"/>
    <dgm:cxn modelId="{5B009895-B6C8-4D94-AA6A-E53845A3EFCD}" type="presParOf" srcId="{0981EE6C-5D77-4194-B709-C4BB213EF5C1}" destId="{979334BA-23C5-4E93-8B68-A24395B67C33}" srcOrd="1" destOrd="0" presId="urn:microsoft.com/office/officeart/2009/layout/CirclePictureHierarchy"/>
    <dgm:cxn modelId="{A5162B1F-16FB-4923-8C20-9EAEC9F70BB3}" type="presParOf" srcId="{D727059B-0181-459C-9544-1077B762ADEB}" destId="{AEC77775-1E39-4461-A9B6-D85B09F89469}" srcOrd="2" destOrd="0" presId="urn:microsoft.com/office/officeart/2009/layout/CirclePictureHierarchy"/>
    <dgm:cxn modelId="{D7C74002-3D58-44EF-B4C8-59EE818DFDAE}" type="presParOf" srcId="{D727059B-0181-459C-9544-1077B762ADEB}" destId="{21BC5D97-9321-4F21-8573-1858F0E4FE47}" srcOrd="3" destOrd="0" presId="urn:microsoft.com/office/officeart/2009/layout/CirclePictureHierarchy"/>
    <dgm:cxn modelId="{E4256722-AC45-4915-82F4-2D1BF68D559F}" type="presParOf" srcId="{21BC5D97-9321-4F21-8573-1858F0E4FE47}" destId="{9B6CD4DD-E7D0-4A22-94C7-01BBC913E967}" srcOrd="0" destOrd="0" presId="urn:microsoft.com/office/officeart/2009/layout/CirclePictureHierarchy"/>
    <dgm:cxn modelId="{1CFCD401-759A-4F1D-9567-C80F134171FF}" type="presParOf" srcId="{9B6CD4DD-E7D0-4A22-94C7-01BBC913E967}" destId="{78B2D35E-E839-4280-8BBC-2CC30E75C740}" srcOrd="0" destOrd="0" presId="urn:microsoft.com/office/officeart/2009/layout/CirclePictureHierarchy"/>
    <dgm:cxn modelId="{1A20A274-D39B-4053-AB83-F519FEA2DD0C}" type="presParOf" srcId="{9B6CD4DD-E7D0-4A22-94C7-01BBC913E967}" destId="{49599D6A-C825-494B-B525-76C972258A94}" srcOrd="1" destOrd="0" presId="urn:microsoft.com/office/officeart/2009/layout/CirclePictureHierarchy"/>
    <dgm:cxn modelId="{482A5F18-6961-4A82-9619-16C4C210875F}" type="presParOf" srcId="{21BC5D97-9321-4F21-8573-1858F0E4FE47}" destId="{FFD6E39E-2FB0-44AE-BAAF-F225CE072580}" srcOrd="1" destOrd="0" presId="urn:microsoft.com/office/officeart/2009/layout/CirclePictureHierarchy"/>
    <dgm:cxn modelId="{8C7AD074-544A-4CF8-88B9-D0171FE8A2C3}" type="presParOf" srcId="{FFD6E39E-2FB0-44AE-BAAF-F225CE072580}" destId="{04971EFA-5EF3-4CBA-B7A9-88BCF15F1DFB}" srcOrd="0" destOrd="0" presId="urn:microsoft.com/office/officeart/2009/layout/CirclePictureHierarchy"/>
    <dgm:cxn modelId="{5F04C050-C8BB-4378-ACE0-F0C59698ADC6}" type="presParOf" srcId="{FFD6E39E-2FB0-44AE-BAAF-F225CE072580}" destId="{9B50F5C6-8B6E-489D-810A-0B8532361254}" srcOrd="1" destOrd="0" presId="urn:microsoft.com/office/officeart/2009/layout/CirclePictureHierarchy"/>
    <dgm:cxn modelId="{387C7A4F-D418-41A5-B8BE-ED6CA8A2A5DD}" type="presParOf" srcId="{9B50F5C6-8B6E-489D-810A-0B8532361254}" destId="{6EFFF068-5A84-48D2-ABAA-C7559C8346D6}" srcOrd="0" destOrd="0" presId="urn:microsoft.com/office/officeart/2009/layout/CirclePictureHierarchy"/>
    <dgm:cxn modelId="{6997A85F-43E9-45B5-B653-37534C9E7723}" type="presParOf" srcId="{6EFFF068-5A84-48D2-ABAA-C7559C8346D6}" destId="{239DBA3F-E167-4A65-95BF-6BED4A6FB896}" srcOrd="0" destOrd="0" presId="urn:microsoft.com/office/officeart/2009/layout/CirclePictureHierarchy"/>
    <dgm:cxn modelId="{9C14B6DA-0650-4880-B505-9FDE3A8740BD}" type="presParOf" srcId="{6EFFF068-5A84-48D2-ABAA-C7559C8346D6}" destId="{4A7DAA79-A086-458E-9A0E-8AB2FAFC849A}" srcOrd="1" destOrd="0" presId="urn:microsoft.com/office/officeart/2009/layout/CirclePictureHierarchy"/>
    <dgm:cxn modelId="{E6EFFFEC-5158-464A-A5C9-F18DD6A93901}" type="presParOf" srcId="{9B50F5C6-8B6E-489D-810A-0B8532361254}" destId="{9935AEC4-10C8-401C-B966-F47B42740A62}" srcOrd="1" destOrd="0" presId="urn:microsoft.com/office/officeart/2009/layout/CirclePictureHierarchy"/>
    <dgm:cxn modelId="{6207FEB0-4A41-46A6-939B-A180C573D5C0}" type="presParOf" srcId="{FFD6E39E-2FB0-44AE-BAAF-F225CE072580}" destId="{C660F34A-6E5E-458E-A64F-AEE889E6BF03}" srcOrd="2" destOrd="0" presId="urn:microsoft.com/office/officeart/2009/layout/CirclePictureHierarchy"/>
    <dgm:cxn modelId="{D4BBF822-FE54-4AE4-8B91-165AD51828C6}" type="presParOf" srcId="{FFD6E39E-2FB0-44AE-BAAF-F225CE072580}" destId="{30B967F8-07ED-4538-BC14-19A0A60ECF34}" srcOrd="3" destOrd="0" presId="urn:microsoft.com/office/officeart/2009/layout/CirclePictureHierarchy"/>
    <dgm:cxn modelId="{81F4E13A-E530-4FB2-93C9-38D732C3C9F5}" type="presParOf" srcId="{30B967F8-07ED-4538-BC14-19A0A60ECF34}" destId="{E39A1E8B-56AB-4FAC-89D5-8C0091AD50C4}" srcOrd="0" destOrd="0" presId="urn:microsoft.com/office/officeart/2009/layout/CirclePictureHierarchy"/>
    <dgm:cxn modelId="{7147E920-B6B2-4E4B-968B-0E287FC09F2A}" type="presParOf" srcId="{E39A1E8B-56AB-4FAC-89D5-8C0091AD50C4}" destId="{432AA245-A769-47E0-A1E5-0195DB5976DC}" srcOrd="0" destOrd="0" presId="urn:microsoft.com/office/officeart/2009/layout/CirclePictureHierarchy"/>
    <dgm:cxn modelId="{337DD2FA-CA13-4873-9A07-762BD347DFDF}" type="presParOf" srcId="{E39A1E8B-56AB-4FAC-89D5-8C0091AD50C4}" destId="{7AB9E76C-F98C-49B4-8D2C-1BAF5F77F819}" srcOrd="1" destOrd="0" presId="urn:microsoft.com/office/officeart/2009/layout/CirclePictureHierarchy"/>
    <dgm:cxn modelId="{DF32AE9E-FB89-401A-B6AD-10C9C87451B0}" type="presParOf" srcId="{30B967F8-07ED-4538-BC14-19A0A60ECF34}" destId="{10EC9F10-A839-4908-BC35-DB6EE04B5CBA}" srcOrd="1" destOrd="0" presId="urn:microsoft.com/office/officeart/2009/layout/CirclePictureHierarchy"/>
    <dgm:cxn modelId="{C74D65ED-0792-410C-99BC-3FF87E723950}" type="presParOf" srcId="{D727059B-0181-459C-9544-1077B762ADEB}" destId="{D5615471-B38C-41F5-991D-A077A23BD134}" srcOrd="4" destOrd="0" presId="urn:microsoft.com/office/officeart/2009/layout/CirclePictureHierarchy"/>
    <dgm:cxn modelId="{314BDD92-0F70-4CAC-B567-9F7EE028214F}" type="presParOf" srcId="{D727059B-0181-459C-9544-1077B762ADEB}" destId="{B1477CA1-0228-4F52-8001-D52887E17D1C}" srcOrd="5" destOrd="0" presId="urn:microsoft.com/office/officeart/2009/layout/CirclePictureHierarchy"/>
    <dgm:cxn modelId="{EE2DA2D1-6DAC-450D-9443-A774B4655BD5}" type="presParOf" srcId="{B1477CA1-0228-4F52-8001-D52887E17D1C}" destId="{31028FC0-607C-4BA5-B970-3531E626D1C6}" srcOrd="0" destOrd="0" presId="urn:microsoft.com/office/officeart/2009/layout/CirclePictureHierarchy"/>
    <dgm:cxn modelId="{BC546FAE-2264-4A6C-949E-6F3DDA2C8168}" type="presParOf" srcId="{31028FC0-607C-4BA5-B970-3531E626D1C6}" destId="{D48F29B5-6767-426E-BFC7-EE9B6CB82518}" srcOrd="0" destOrd="0" presId="urn:microsoft.com/office/officeart/2009/layout/CirclePictureHierarchy"/>
    <dgm:cxn modelId="{805AA9B7-6F1A-49F0-8F11-CE0F3460D15B}" type="presParOf" srcId="{31028FC0-607C-4BA5-B970-3531E626D1C6}" destId="{D6DDC82A-BA74-407E-BCB5-8BA7EDD68CC5}" srcOrd="1" destOrd="0" presId="urn:microsoft.com/office/officeart/2009/layout/CirclePictureHierarchy"/>
    <dgm:cxn modelId="{6A4FCC9E-5B29-4A35-9247-E19F564CCF60}" type="presParOf" srcId="{B1477CA1-0228-4F52-8001-D52887E17D1C}" destId="{7ADA334E-E9D9-4A2B-9175-144F689ACA57}" srcOrd="1" destOrd="0" presId="urn:microsoft.com/office/officeart/2009/layout/CirclePictureHierarchy"/>
    <dgm:cxn modelId="{8F8A5B64-A5B4-42BC-B533-D89A4EC3D3DA}" type="presParOf" srcId="{7ADA334E-E9D9-4A2B-9175-144F689ACA57}" destId="{8DD503B3-68AD-4A1B-99A7-6220D3DF5459}" srcOrd="0" destOrd="0" presId="urn:microsoft.com/office/officeart/2009/layout/CirclePictureHierarchy"/>
    <dgm:cxn modelId="{67B02B8B-6C12-47C4-90F7-FA01DF0EDF95}" type="presParOf" srcId="{7ADA334E-E9D9-4A2B-9175-144F689ACA57}" destId="{831ECB2A-392E-4330-B3F7-27748DA167C7}" srcOrd="1" destOrd="0" presId="urn:microsoft.com/office/officeart/2009/layout/CirclePictureHierarchy"/>
    <dgm:cxn modelId="{7222FA28-0D71-4E6D-AB85-4A5CB7764F74}" type="presParOf" srcId="{831ECB2A-392E-4330-B3F7-27748DA167C7}" destId="{50F3C3A5-9DD8-4D0D-93B1-324D50980465}" srcOrd="0" destOrd="0" presId="urn:microsoft.com/office/officeart/2009/layout/CirclePictureHierarchy"/>
    <dgm:cxn modelId="{B888B935-6D79-4BA0-A9B9-AAAE5763A1D1}" type="presParOf" srcId="{50F3C3A5-9DD8-4D0D-93B1-324D50980465}" destId="{A9B947B0-7D67-4A0F-9453-88072A0BD566}" srcOrd="0" destOrd="0" presId="urn:microsoft.com/office/officeart/2009/layout/CirclePictureHierarchy"/>
    <dgm:cxn modelId="{687CDE40-0327-477E-8775-93245C544BFF}" type="presParOf" srcId="{50F3C3A5-9DD8-4D0D-93B1-324D50980465}" destId="{6548FF2A-5DC7-4E7E-97EE-4075C8B3F5A8}" srcOrd="1" destOrd="0" presId="urn:microsoft.com/office/officeart/2009/layout/CirclePictureHierarchy"/>
    <dgm:cxn modelId="{0A647F21-AD1B-424C-88D3-175760D5925E}" type="presParOf" srcId="{831ECB2A-392E-4330-B3F7-27748DA167C7}" destId="{26078430-2FCD-4D0B-A65F-D2719703ED42}" srcOrd="1" destOrd="0" presId="urn:microsoft.com/office/officeart/2009/layout/CirclePictureHierarchy"/>
    <dgm:cxn modelId="{E79EBFA0-DD1D-427A-A8E0-C599CDBFF1BA}" type="presParOf" srcId="{D727059B-0181-459C-9544-1077B762ADEB}" destId="{5749FE2B-72C2-46C8-B47D-3C3FB926FDB1}" srcOrd="6" destOrd="0" presId="urn:microsoft.com/office/officeart/2009/layout/CirclePictureHierarchy"/>
    <dgm:cxn modelId="{10B65C92-3B5F-4FE6-80E4-D33B195F33BC}" type="presParOf" srcId="{D727059B-0181-459C-9544-1077B762ADEB}" destId="{8C1DF3D1-2535-4BE7-A5D7-12FCEC485860}" srcOrd="7" destOrd="0" presId="urn:microsoft.com/office/officeart/2009/layout/CirclePictureHierarchy"/>
    <dgm:cxn modelId="{62663C01-311F-4E2C-874E-462C82EC7BA5}" type="presParOf" srcId="{8C1DF3D1-2535-4BE7-A5D7-12FCEC485860}" destId="{73B5B3C5-18A2-48D5-935F-D61C776F37C7}" srcOrd="0" destOrd="0" presId="urn:microsoft.com/office/officeart/2009/layout/CirclePictureHierarchy"/>
    <dgm:cxn modelId="{27D5E54B-BAE9-4861-A38D-1828DD02F8CF}" type="presParOf" srcId="{73B5B3C5-18A2-48D5-935F-D61C776F37C7}" destId="{92FF35DE-935D-44B7-9F80-4AD7EB2E0D14}" srcOrd="0" destOrd="0" presId="urn:microsoft.com/office/officeart/2009/layout/CirclePictureHierarchy"/>
    <dgm:cxn modelId="{D8AD74F4-AA81-44E5-BAC6-1AB4CC88B6D9}" type="presParOf" srcId="{73B5B3C5-18A2-48D5-935F-D61C776F37C7}" destId="{A3D16608-5D85-414E-B62B-A933335F8251}" srcOrd="1" destOrd="0" presId="urn:microsoft.com/office/officeart/2009/layout/CirclePictureHierarchy"/>
    <dgm:cxn modelId="{777EE7B3-EA97-433C-865B-E59F5DA8BCB3}" type="presParOf" srcId="{8C1DF3D1-2535-4BE7-A5D7-12FCEC485860}" destId="{B7F95E95-F7F7-491F-B20C-7AD6865F77D3}" srcOrd="1" destOrd="0" presId="urn:microsoft.com/office/officeart/2009/layout/CirclePictureHierarchy"/>
    <dgm:cxn modelId="{2E4EAA9A-5283-4D4A-B194-7CE82FD34EFB}" type="presParOf" srcId="{B7F95E95-F7F7-491F-B20C-7AD6865F77D3}" destId="{7333CA56-1A4F-423B-9C3B-2B836A1A48EB}" srcOrd="0" destOrd="0" presId="urn:microsoft.com/office/officeart/2009/layout/CirclePictureHierarchy"/>
    <dgm:cxn modelId="{E2A9BBD1-C371-4DAC-9D63-BA0D1933FE27}" type="presParOf" srcId="{B7F95E95-F7F7-491F-B20C-7AD6865F77D3}" destId="{1CC14456-6CE4-4402-AD4C-1BEE8CAC8FA4}" srcOrd="1" destOrd="0" presId="urn:microsoft.com/office/officeart/2009/layout/CirclePictureHierarchy"/>
    <dgm:cxn modelId="{0714CD2A-3D73-427C-A6A5-481E4400CDFB}" type="presParOf" srcId="{1CC14456-6CE4-4402-AD4C-1BEE8CAC8FA4}" destId="{1C807C75-DFBA-4982-BBBA-5BD97145CC5A}" srcOrd="0" destOrd="0" presId="urn:microsoft.com/office/officeart/2009/layout/CirclePictureHierarchy"/>
    <dgm:cxn modelId="{A01BBE63-6E72-481F-B0E8-A716036DA283}" type="presParOf" srcId="{1C807C75-DFBA-4982-BBBA-5BD97145CC5A}" destId="{1E780276-5A66-4A2C-92F7-17FF5E460F97}" srcOrd="0" destOrd="0" presId="urn:microsoft.com/office/officeart/2009/layout/CirclePictureHierarchy"/>
    <dgm:cxn modelId="{447AA643-5BF5-4584-9279-4564411C691E}" type="presParOf" srcId="{1C807C75-DFBA-4982-BBBA-5BD97145CC5A}" destId="{79688511-7B36-4323-A2B9-486AD27E925D}" srcOrd="1" destOrd="0" presId="urn:microsoft.com/office/officeart/2009/layout/CirclePictureHierarchy"/>
    <dgm:cxn modelId="{E15FA820-C9E5-4106-92E4-459DAC469841}" type="presParOf" srcId="{1CC14456-6CE4-4402-AD4C-1BEE8CAC8FA4}" destId="{8ACC15B2-2C31-4B42-BDAB-7E4A1331453D}" srcOrd="1" destOrd="0" presId="urn:microsoft.com/office/officeart/2009/layout/CirclePictureHierarchy"/>
    <dgm:cxn modelId="{560A729D-254F-494A-AC55-DD4B08ADAC51}" type="presParOf" srcId="{B7F95E95-F7F7-491F-B20C-7AD6865F77D3}" destId="{EC88DD18-80F8-4CDE-ADA1-ED2A9D8A1DF5}" srcOrd="2" destOrd="0" presId="urn:microsoft.com/office/officeart/2009/layout/CirclePictureHierarchy"/>
    <dgm:cxn modelId="{E22AA858-853D-4254-9A96-241F95B62BD2}" type="presParOf" srcId="{B7F95E95-F7F7-491F-B20C-7AD6865F77D3}" destId="{2860878C-6C0B-4EEB-8BD1-A2321859A08D}" srcOrd="3" destOrd="0" presId="urn:microsoft.com/office/officeart/2009/layout/CirclePictureHierarchy"/>
    <dgm:cxn modelId="{83CCC18F-16C2-4A68-8D6B-7EE02A9B71A0}" type="presParOf" srcId="{2860878C-6C0B-4EEB-8BD1-A2321859A08D}" destId="{EACD3A76-3B01-46B4-BEF3-FE7A49442F0F}" srcOrd="0" destOrd="0" presId="urn:microsoft.com/office/officeart/2009/layout/CirclePictureHierarchy"/>
    <dgm:cxn modelId="{9C3C8621-1DD6-4DC5-8737-39AD959FD2DC}" type="presParOf" srcId="{EACD3A76-3B01-46B4-BEF3-FE7A49442F0F}" destId="{98CDB8DF-19AC-4972-83C0-739523CBD1F0}" srcOrd="0" destOrd="0" presId="urn:microsoft.com/office/officeart/2009/layout/CirclePictureHierarchy"/>
    <dgm:cxn modelId="{BF3107E4-644A-47B5-AEE5-C792FCE991EE}" type="presParOf" srcId="{EACD3A76-3B01-46B4-BEF3-FE7A49442F0F}" destId="{1B5FC327-98C6-476C-BAB3-E174BB2AEBEE}" srcOrd="1" destOrd="0" presId="urn:microsoft.com/office/officeart/2009/layout/CirclePictureHierarchy"/>
    <dgm:cxn modelId="{803DA23D-F13F-4EE5-A50D-E500B8D40B6E}" type="presParOf" srcId="{2860878C-6C0B-4EEB-8BD1-A2321859A08D}" destId="{7197CBA5-BAB9-4D6C-82FF-7514A7C7CA5F}"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8DD18-80F8-4CDE-ADA1-ED2A9D8A1DF5}">
      <dsp:nvSpPr>
        <dsp:cNvPr id="0" name=""/>
        <dsp:cNvSpPr/>
      </dsp:nvSpPr>
      <dsp:spPr>
        <a:xfrm>
          <a:off x="5575228" y="4219327"/>
          <a:ext cx="599128" cy="108636"/>
        </a:xfrm>
        <a:custGeom>
          <a:avLst/>
          <a:gdLst/>
          <a:ahLst/>
          <a:cxnLst/>
          <a:rect l="0" t="0" r="0" b="0"/>
          <a:pathLst>
            <a:path>
              <a:moveTo>
                <a:pt x="0" y="0"/>
              </a:moveTo>
              <a:lnTo>
                <a:pt x="0" y="54749"/>
              </a:lnTo>
              <a:lnTo>
                <a:pt x="599128" y="54749"/>
              </a:lnTo>
              <a:lnTo>
                <a:pt x="599128" y="1086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33CA56-1A4F-423B-9C3B-2B836A1A48EB}">
      <dsp:nvSpPr>
        <dsp:cNvPr id="0" name=""/>
        <dsp:cNvSpPr/>
      </dsp:nvSpPr>
      <dsp:spPr>
        <a:xfrm>
          <a:off x="5152740" y="4219327"/>
          <a:ext cx="422488" cy="107799"/>
        </a:xfrm>
        <a:custGeom>
          <a:avLst/>
          <a:gdLst/>
          <a:ahLst/>
          <a:cxnLst/>
          <a:rect l="0" t="0" r="0" b="0"/>
          <a:pathLst>
            <a:path>
              <a:moveTo>
                <a:pt x="422488" y="0"/>
              </a:moveTo>
              <a:lnTo>
                <a:pt x="422488" y="53912"/>
              </a:lnTo>
              <a:lnTo>
                <a:pt x="0" y="53912"/>
              </a:lnTo>
              <a:lnTo>
                <a:pt x="0" y="1077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9FE2B-72C2-46C8-B47D-3C3FB926FDB1}">
      <dsp:nvSpPr>
        <dsp:cNvPr id="0" name=""/>
        <dsp:cNvSpPr/>
      </dsp:nvSpPr>
      <dsp:spPr>
        <a:xfrm>
          <a:off x="3125398" y="3765813"/>
          <a:ext cx="2449829" cy="108636"/>
        </a:xfrm>
        <a:custGeom>
          <a:avLst/>
          <a:gdLst/>
          <a:ahLst/>
          <a:cxnLst/>
          <a:rect l="0" t="0" r="0" b="0"/>
          <a:pathLst>
            <a:path>
              <a:moveTo>
                <a:pt x="0" y="0"/>
              </a:moveTo>
              <a:lnTo>
                <a:pt x="0" y="54749"/>
              </a:lnTo>
              <a:lnTo>
                <a:pt x="2449829" y="54749"/>
              </a:lnTo>
              <a:lnTo>
                <a:pt x="2449829" y="108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D503B3-68AD-4A1B-99A7-6220D3DF5459}">
      <dsp:nvSpPr>
        <dsp:cNvPr id="0" name=""/>
        <dsp:cNvSpPr/>
      </dsp:nvSpPr>
      <dsp:spPr>
        <a:xfrm>
          <a:off x="4099121" y="4219327"/>
          <a:ext cx="91440" cy="108636"/>
        </a:xfrm>
        <a:custGeom>
          <a:avLst/>
          <a:gdLst/>
          <a:ahLst/>
          <a:cxnLst/>
          <a:rect l="0" t="0" r="0" b="0"/>
          <a:pathLst>
            <a:path>
              <a:moveTo>
                <a:pt x="45720" y="0"/>
              </a:moveTo>
              <a:lnTo>
                <a:pt x="45720" y="54749"/>
              </a:lnTo>
              <a:lnTo>
                <a:pt x="105207" y="54749"/>
              </a:lnTo>
              <a:lnTo>
                <a:pt x="105207" y="1086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615471-B38C-41F5-991D-A077A23BD134}">
      <dsp:nvSpPr>
        <dsp:cNvPr id="0" name=""/>
        <dsp:cNvSpPr/>
      </dsp:nvSpPr>
      <dsp:spPr>
        <a:xfrm>
          <a:off x="3125398" y="3765813"/>
          <a:ext cx="1019442" cy="108636"/>
        </a:xfrm>
        <a:custGeom>
          <a:avLst/>
          <a:gdLst/>
          <a:ahLst/>
          <a:cxnLst/>
          <a:rect l="0" t="0" r="0" b="0"/>
          <a:pathLst>
            <a:path>
              <a:moveTo>
                <a:pt x="0" y="0"/>
              </a:moveTo>
              <a:lnTo>
                <a:pt x="0" y="54749"/>
              </a:lnTo>
              <a:lnTo>
                <a:pt x="1019442" y="54749"/>
              </a:lnTo>
              <a:lnTo>
                <a:pt x="1019442" y="108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0F34A-6E5E-458E-A64F-AEE889E6BF03}">
      <dsp:nvSpPr>
        <dsp:cNvPr id="0" name=""/>
        <dsp:cNvSpPr/>
      </dsp:nvSpPr>
      <dsp:spPr>
        <a:xfrm>
          <a:off x="2691963" y="4219327"/>
          <a:ext cx="563953" cy="108636"/>
        </a:xfrm>
        <a:custGeom>
          <a:avLst/>
          <a:gdLst/>
          <a:ahLst/>
          <a:cxnLst/>
          <a:rect l="0" t="0" r="0" b="0"/>
          <a:pathLst>
            <a:path>
              <a:moveTo>
                <a:pt x="0" y="0"/>
              </a:moveTo>
              <a:lnTo>
                <a:pt x="0" y="54749"/>
              </a:lnTo>
              <a:lnTo>
                <a:pt x="563953" y="54749"/>
              </a:lnTo>
              <a:lnTo>
                <a:pt x="563953" y="1086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971EFA-5EF3-4CBA-B7A9-88BCF15F1DFB}">
      <dsp:nvSpPr>
        <dsp:cNvPr id="0" name=""/>
        <dsp:cNvSpPr/>
      </dsp:nvSpPr>
      <dsp:spPr>
        <a:xfrm>
          <a:off x="2128010" y="4219327"/>
          <a:ext cx="563953" cy="107774"/>
        </a:xfrm>
        <a:custGeom>
          <a:avLst/>
          <a:gdLst/>
          <a:ahLst/>
          <a:cxnLst/>
          <a:rect l="0" t="0" r="0" b="0"/>
          <a:pathLst>
            <a:path>
              <a:moveTo>
                <a:pt x="563953" y="0"/>
              </a:moveTo>
              <a:lnTo>
                <a:pt x="563953" y="53887"/>
              </a:lnTo>
              <a:lnTo>
                <a:pt x="0" y="53887"/>
              </a:lnTo>
              <a:lnTo>
                <a:pt x="0" y="1077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C77775-1E39-4461-A9B6-D85B09F89469}">
      <dsp:nvSpPr>
        <dsp:cNvPr id="0" name=""/>
        <dsp:cNvSpPr/>
      </dsp:nvSpPr>
      <dsp:spPr>
        <a:xfrm>
          <a:off x="2691963" y="3765813"/>
          <a:ext cx="433434" cy="108636"/>
        </a:xfrm>
        <a:custGeom>
          <a:avLst/>
          <a:gdLst/>
          <a:ahLst/>
          <a:cxnLst/>
          <a:rect l="0" t="0" r="0" b="0"/>
          <a:pathLst>
            <a:path>
              <a:moveTo>
                <a:pt x="433434" y="0"/>
              </a:moveTo>
              <a:lnTo>
                <a:pt x="433434" y="54749"/>
              </a:lnTo>
              <a:lnTo>
                <a:pt x="0" y="54749"/>
              </a:lnTo>
              <a:lnTo>
                <a:pt x="0" y="108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AB2FC1-EF0F-4BE2-8EB9-84128859339B}">
      <dsp:nvSpPr>
        <dsp:cNvPr id="0" name=""/>
        <dsp:cNvSpPr/>
      </dsp:nvSpPr>
      <dsp:spPr>
        <a:xfrm>
          <a:off x="634522" y="4219327"/>
          <a:ext cx="492915" cy="173102"/>
        </a:xfrm>
        <a:custGeom>
          <a:avLst/>
          <a:gdLst/>
          <a:ahLst/>
          <a:cxnLst/>
          <a:rect l="0" t="0" r="0" b="0"/>
          <a:pathLst>
            <a:path>
              <a:moveTo>
                <a:pt x="0" y="0"/>
              </a:moveTo>
              <a:lnTo>
                <a:pt x="0" y="119215"/>
              </a:lnTo>
              <a:lnTo>
                <a:pt x="492915" y="119215"/>
              </a:lnTo>
              <a:lnTo>
                <a:pt x="492915" y="1731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444CC-1472-44BA-B7D4-6A3EE0FA6D34}">
      <dsp:nvSpPr>
        <dsp:cNvPr id="0" name=""/>
        <dsp:cNvSpPr/>
      </dsp:nvSpPr>
      <dsp:spPr>
        <a:xfrm>
          <a:off x="179026" y="4219327"/>
          <a:ext cx="455495" cy="108636"/>
        </a:xfrm>
        <a:custGeom>
          <a:avLst/>
          <a:gdLst/>
          <a:ahLst/>
          <a:cxnLst/>
          <a:rect l="0" t="0" r="0" b="0"/>
          <a:pathLst>
            <a:path>
              <a:moveTo>
                <a:pt x="455495" y="0"/>
              </a:moveTo>
              <a:lnTo>
                <a:pt x="455495" y="54749"/>
              </a:lnTo>
              <a:lnTo>
                <a:pt x="0" y="54749"/>
              </a:lnTo>
              <a:lnTo>
                <a:pt x="0" y="1086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16A5E6-B31C-45A6-9CC6-892A1E5FB261}">
      <dsp:nvSpPr>
        <dsp:cNvPr id="0" name=""/>
        <dsp:cNvSpPr/>
      </dsp:nvSpPr>
      <dsp:spPr>
        <a:xfrm>
          <a:off x="634522" y="3765813"/>
          <a:ext cx="2490876" cy="108636"/>
        </a:xfrm>
        <a:custGeom>
          <a:avLst/>
          <a:gdLst/>
          <a:ahLst/>
          <a:cxnLst/>
          <a:rect l="0" t="0" r="0" b="0"/>
          <a:pathLst>
            <a:path>
              <a:moveTo>
                <a:pt x="2490876" y="0"/>
              </a:moveTo>
              <a:lnTo>
                <a:pt x="2490876" y="54749"/>
              </a:lnTo>
              <a:lnTo>
                <a:pt x="0" y="54749"/>
              </a:lnTo>
              <a:lnTo>
                <a:pt x="0" y="108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5C98F-35A1-4573-88D8-7D5A6133DAE1}">
      <dsp:nvSpPr>
        <dsp:cNvPr id="0" name=""/>
        <dsp:cNvSpPr/>
      </dsp:nvSpPr>
      <dsp:spPr>
        <a:xfrm>
          <a:off x="2952960" y="3420937"/>
          <a:ext cx="344876" cy="344876"/>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40FEAC-D468-4C33-A446-91E8BD82470A}">
      <dsp:nvSpPr>
        <dsp:cNvPr id="0" name=""/>
        <dsp:cNvSpPr/>
      </dsp:nvSpPr>
      <dsp:spPr>
        <a:xfrm>
          <a:off x="3283579" y="3422233"/>
          <a:ext cx="788502"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E40046"/>
              </a:solidFill>
            </a:rPr>
            <a:t>13 Interviews</a:t>
          </a:r>
        </a:p>
      </dsp:txBody>
      <dsp:txXfrm>
        <a:off x="3283579" y="3422233"/>
        <a:ext cx="788502" cy="344876"/>
      </dsp:txXfrm>
    </dsp:sp>
    <dsp:sp modelId="{26441A58-BA17-4931-BB5E-BFC0D4BDFFF2}">
      <dsp:nvSpPr>
        <dsp:cNvPr id="0" name=""/>
        <dsp:cNvSpPr/>
      </dsp:nvSpPr>
      <dsp:spPr>
        <a:xfrm>
          <a:off x="462083" y="3874450"/>
          <a:ext cx="344876" cy="34487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DEB6A0-25B4-413D-A35E-4CDE5AC94A99}">
      <dsp:nvSpPr>
        <dsp:cNvPr id="0" name=""/>
        <dsp:cNvSpPr/>
      </dsp:nvSpPr>
      <dsp:spPr>
        <a:xfrm>
          <a:off x="765914" y="3873584"/>
          <a:ext cx="696477"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solidFill>
                <a:srgbClr val="E40046"/>
              </a:solidFill>
            </a:rPr>
            <a:t>Clinic 1</a:t>
          </a:r>
        </a:p>
      </dsp:txBody>
      <dsp:txXfrm>
        <a:off x="765914" y="3873584"/>
        <a:ext cx="696477" cy="344876"/>
      </dsp:txXfrm>
    </dsp:sp>
    <dsp:sp modelId="{7A568434-E9FC-49AD-8DEA-C3EC693B9F67}">
      <dsp:nvSpPr>
        <dsp:cNvPr id="0" name=""/>
        <dsp:cNvSpPr/>
      </dsp:nvSpPr>
      <dsp:spPr>
        <a:xfrm>
          <a:off x="6588" y="4327963"/>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567A9E-8621-4C3C-A607-85D8C93DCB2F}">
      <dsp:nvSpPr>
        <dsp:cNvPr id="0" name=""/>
        <dsp:cNvSpPr/>
      </dsp:nvSpPr>
      <dsp:spPr>
        <a:xfrm>
          <a:off x="351465" y="4327101"/>
          <a:ext cx="51731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2 Admins</a:t>
          </a:r>
        </a:p>
      </dsp:txBody>
      <dsp:txXfrm>
        <a:off x="351465" y="4327101"/>
        <a:ext cx="517315" cy="344876"/>
      </dsp:txXfrm>
    </dsp:sp>
    <dsp:sp modelId="{1B5F3F56-EFFA-4E86-B77B-1C5791ABF093}">
      <dsp:nvSpPr>
        <dsp:cNvPr id="0" name=""/>
        <dsp:cNvSpPr/>
      </dsp:nvSpPr>
      <dsp:spPr>
        <a:xfrm>
          <a:off x="954999" y="4392429"/>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7F692C-987C-42D5-91DE-87AF39425813}">
      <dsp:nvSpPr>
        <dsp:cNvPr id="0" name=""/>
        <dsp:cNvSpPr/>
      </dsp:nvSpPr>
      <dsp:spPr>
        <a:xfrm>
          <a:off x="1247715" y="4327101"/>
          <a:ext cx="621637" cy="47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2 Providers</a:t>
          </a:r>
        </a:p>
      </dsp:txBody>
      <dsp:txXfrm>
        <a:off x="1247715" y="4327101"/>
        <a:ext cx="621637" cy="473809"/>
      </dsp:txXfrm>
    </dsp:sp>
    <dsp:sp modelId="{78B2D35E-E839-4280-8BBC-2CC30E75C740}">
      <dsp:nvSpPr>
        <dsp:cNvPr id="0" name=""/>
        <dsp:cNvSpPr/>
      </dsp:nvSpPr>
      <dsp:spPr>
        <a:xfrm>
          <a:off x="2519525" y="3874450"/>
          <a:ext cx="344876" cy="34487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99D6A-C825-494B-B525-76C972258A94}">
      <dsp:nvSpPr>
        <dsp:cNvPr id="0" name=""/>
        <dsp:cNvSpPr/>
      </dsp:nvSpPr>
      <dsp:spPr>
        <a:xfrm>
          <a:off x="2864402" y="3873587"/>
          <a:ext cx="51731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solidFill>
                <a:srgbClr val="E40046"/>
              </a:solidFill>
            </a:rPr>
            <a:t>Clinic 2</a:t>
          </a:r>
        </a:p>
      </dsp:txBody>
      <dsp:txXfrm>
        <a:off x="2864402" y="3873587"/>
        <a:ext cx="517315" cy="344876"/>
      </dsp:txXfrm>
    </dsp:sp>
    <dsp:sp modelId="{239DBA3F-E167-4A65-95BF-6BED4A6FB896}">
      <dsp:nvSpPr>
        <dsp:cNvPr id="0" name=""/>
        <dsp:cNvSpPr/>
      </dsp:nvSpPr>
      <dsp:spPr>
        <a:xfrm>
          <a:off x="1955572" y="4327101"/>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7DAA79-A086-458E-9A0E-8AB2FAFC849A}">
      <dsp:nvSpPr>
        <dsp:cNvPr id="0" name=""/>
        <dsp:cNvSpPr/>
      </dsp:nvSpPr>
      <dsp:spPr>
        <a:xfrm>
          <a:off x="2259040" y="4339333"/>
          <a:ext cx="876306" cy="33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2 Providers</a:t>
          </a:r>
        </a:p>
      </dsp:txBody>
      <dsp:txXfrm>
        <a:off x="2259040" y="4339333"/>
        <a:ext cx="876306" cy="338255"/>
      </dsp:txXfrm>
    </dsp:sp>
    <dsp:sp modelId="{432AA245-A769-47E0-A1E5-0195DB5976DC}">
      <dsp:nvSpPr>
        <dsp:cNvPr id="0" name=""/>
        <dsp:cNvSpPr/>
      </dsp:nvSpPr>
      <dsp:spPr>
        <a:xfrm>
          <a:off x="3083478" y="4327963"/>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9E76C-F98C-49B4-8D2C-1BAF5F77F819}">
      <dsp:nvSpPr>
        <dsp:cNvPr id="0" name=""/>
        <dsp:cNvSpPr/>
      </dsp:nvSpPr>
      <dsp:spPr>
        <a:xfrm>
          <a:off x="3428355" y="4327101"/>
          <a:ext cx="51731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2 Admins</a:t>
          </a:r>
        </a:p>
      </dsp:txBody>
      <dsp:txXfrm>
        <a:off x="3428355" y="4327101"/>
        <a:ext cx="517315" cy="344876"/>
      </dsp:txXfrm>
    </dsp:sp>
    <dsp:sp modelId="{D48F29B5-6767-426E-BFC7-EE9B6CB82518}">
      <dsp:nvSpPr>
        <dsp:cNvPr id="0" name=""/>
        <dsp:cNvSpPr/>
      </dsp:nvSpPr>
      <dsp:spPr>
        <a:xfrm>
          <a:off x="3972402" y="3874450"/>
          <a:ext cx="344876" cy="34487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DC82A-BA74-407E-BCB5-8BA7EDD68CC5}">
      <dsp:nvSpPr>
        <dsp:cNvPr id="0" name=""/>
        <dsp:cNvSpPr/>
      </dsp:nvSpPr>
      <dsp:spPr>
        <a:xfrm>
          <a:off x="4392438" y="3888959"/>
          <a:ext cx="755264"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Clinic 3</a:t>
          </a:r>
        </a:p>
      </dsp:txBody>
      <dsp:txXfrm>
        <a:off x="4392438" y="3888959"/>
        <a:ext cx="755264" cy="344876"/>
      </dsp:txXfrm>
    </dsp:sp>
    <dsp:sp modelId="{A9B947B0-7D67-4A0F-9453-88072A0BD566}">
      <dsp:nvSpPr>
        <dsp:cNvPr id="0" name=""/>
        <dsp:cNvSpPr/>
      </dsp:nvSpPr>
      <dsp:spPr>
        <a:xfrm>
          <a:off x="4031890" y="4327963"/>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8FF2A-5DC7-4E7E-97EE-4075C8B3F5A8}">
      <dsp:nvSpPr>
        <dsp:cNvPr id="0" name=""/>
        <dsp:cNvSpPr/>
      </dsp:nvSpPr>
      <dsp:spPr>
        <a:xfrm>
          <a:off x="4376767" y="4327101"/>
          <a:ext cx="51731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1 Provider</a:t>
          </a:r>
        </a:p>
      </dsp:txBody>
      <dsp:txXfrm>
        <a:off x="4376767" y="4327101"/>
        <a:ext cx="517315" cy="344876"/>
      </dsp:txXfrm>
    </dsp:sp>
    <dsp:sp modelId="{92FF35DE-935D-44B7-9F80-4AD7EB2E0D14}">
      <dsp:nvSpPr>
        <dsp:cNvPr id="0" name=""/>
        <dsp:cNvSpPr/>
      </dsp:nvSpPr>
      <dsp:spPr>
        <a:xfrm>
          <a:off x="5402790" y="3874450"/>
          <a:ext cx="344876" cy="34487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16608-5D85-414E-B62B-A933335F8251}">
      <dsp:nvSpPr>
        <dsp:cNvPr id="0" name=""/>
        <dsp:cNvSpPr/>
      </dsp:nvSpPr>
      <dsp:spPr>
        <a:xfrm>
          <a:off x="5765160" y="3831709"/>
          <a:ext cx="87059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solidFill>
                <a:srgbClr val="E40046"/>
              </a:solidFill>
            </a:rPr>
            <a:t>Clinic 4</a:t>
          </a:r>
        </a:p>
      </dsp:txBody>
      <dsp:txXfrm>
        <a:off x="5765160" y="3831709"/>
        <a:ext cx="870595" cy="344876"/>
      </dsp:txXfrm>
    </dsp:sp>
    <dsp:sp modelId="{1E780276-5A66-4A2C-92F7-17FF5E460F97}">
      <dsp:nvSpPr>
        <dsp:cNvPr id="0" name=""/>
        <dsp:cNvSpPr/>
      </dsp:nvSpPr>
      <dsp:spPr>
        <a:xfrm>
          <a:off x="4980301" y="4327126"/>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688511-7B36-4323-A2B9-486AD27E925D}">
      <dsp:nvSpPr>
        <dsp:cNvPr id="0" name=""/>
        <dsp:cNvSpPr/>
      </dsp:nvSpPr>
      <dsp:spPr>
        <a:xfrm>
          <a:off x="5251973" y="4327101"/>
          <a:ext cx="663725" cy="343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a:solidFill>
                <a:srgbClr val="E40046"/>
              </a:solidFill>
            </a:rPr>
            <a:t>2 Providers</a:t>
          </a:r>
        </a:p>
      </dsp:txBody>
      <dsp:txXfrm>
        <a:off x="5251973" y="4327101"/>
        <a:ext cx="663725" cy="343204"/>
      </dsp:txXfrm>
    </dsp:sp>
    <dsp:sp modelId="{98CDB8DF-19AC-4972-83C0-739523CBD1F0}">
      <dsp:nvSpPr>
        <dsp:cNvPr id="0" name=""/>
        <dsp:cNvSpPr/>
      </dsp:nvSpPr>
      <dsp:spPr>
        <a:xfrm>
          <a:off x="6001918" y="4327963"/>
          <a:ext cx="344876" cy="3448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FC327-98C6-476C-BAB3-E174BB2AEBEE}">
      <dsp:nvSpPr>
        <dsp:cNvPr id="0" name=""/>
        <dsp:cNvSpPr/>
      </dsp:nvSpPr>
      <dsp:spPr>
        <a:xfrm>
          <a:off x="6346795" y="4327101"/>
          <a:ext cx="517315" cy="344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solidFill>
                <a:srgbClr val="E40046"/>
              </a:solidFill>
            </a:rPr>
            <a:t>2 Admin</a:t>
          </a:r>
        </a:p>
      </dsp:txBody>
      <dsp:txXfrm>
        <a:off x="6346795" y="4327101"/>
        <a:ext cx="517315" cy="344876"/>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26/10/2020</a:t>
            </a:fld>
            <a:endParaRPr lang="en-GB">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10/26/2020</a:t>
            </a:fld>
            <a:endParaRPr lang="en-US"/>
          </a:p>
        </p:txBody>
      </p:sp>
      <p:sp>
        <p:nvSpPr>
          <p:cNvPr id="4" name="Slide Image Placeholder 3"/>
          <p:cNvSpPr>
            <a:spLocks noGrp="1" noRot="1" noChangeAspect="1"/>
          </p:cNvSpPr>
          <p:nvPr>
            <p:ph type="sldImg" idx="2"/>
          </p:nvPr>
        </p:nvSpPr>
        <p:spPr>
          <a:xfrm>
            <a:off x="3003550" y="1108075"/>
            <a:ext cx="3117850" cy="5543550"/>
          </a:xfrm>
          <a:prstGeom prst="rect">
            <a:avLst/>
          </a:prstGeom>
          <a:noFill/>
          <a:ln w="12700">
            <a:solidFill>
              <a:prstClr val="black"/>
            </a:solidFill>
          </a:ln>
        </p:spPr>
        <p:txBody>
          <a:bodyPr vert="horz" lIns="88867" tIns="44435" rIns="88867" bIns="44435" rtlCol="0" anchor="ctr"/>
          <a:lstStyle/>
          <a:p>
            <a:pPr lvl="0"/>
            <a:endParaRPr lang="en-US" noProof="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50" kern="1200">
        <a:solidFill>
          <a:schemeClr val="tx1"/>
        </a:solidFill>
        <a:latin typeface="+mn-lt"/>
        <a:ea typeface="+mn-ea"/>
        <a:cs typeface="+mn-cs"/>
      </a:defRPr>
    </a:lvl1pPr>
    <a:lvl2pPr marL="285750" algn="l" rtl="0" eaLnBrk="0" fontAlgn="base" hangingPunct="0">
      <a:spcBef>
        <a:spcPct val="30000"/>
      </a:spcBef>
      <a:spcAft>
        <a:spcPct val="0"/>
      </a:spcAft>
      <a:defRPr sz="750" kern="1200">
        <a:solidFill>
          <a:schemeClr val="tx1"/>
        </a:solidFill>
        <a:latin typeface="+mn-lt"/>
        <a:ea typeface="+mn-ea"/>
        <a:cs typeface="+mn-cs"/>
      </a:defRPr>
    </a:lvl2pPr>
    <a:lvl3pPr marL="571500" algn="l" rtl="0" eaLnBrk="0" fontAlgn="base" hangingPunct="0">
      <a:spcBef>
        <a:spcPct val="30000"/>
      </a:spcBef>
      <a:spcAft>
        <a:spcPct val="0"/>
      </a:spcAft>
      <a:defRPr sz="750" kern="1200">
        <a:solidFill>
          <a:schemeClr val="tx1"/>
        </a:solidFill>
        <a:latin typeface="+mn-lt"/>
        <a:ea typeface="+mn-ea"/>
        <a:cs typeface="+mn-cs"/>
      </a:defRPr>
    </a:lvl3pPr>
    <a:lvl4pPr marL="857250" algn="l" rtl="0" eaLnBrk="0" fontAlgn="base" hangingPunct="0">
      <a:spcBef>
        <a:spcPct val="30000"/>
      </a:spcBef>
      <a:spcAft>
        <a:spcPct val="0"/>
      </a:spcAft>
      <a:defRPr sz="750" kern="1200">
        <a:solidFill>
          <a:schemeClr val="tx1"/>
        </a:solidFill>
        <a:latin typeface="+mn-lt"/>
        <a:ea typeface="+mn-ea"/>
        <a:cs typeface="+mn-cs"/>
      </a:defRPr>
    </a:lvl4pPr>
    <a:lvl5pPr marL="1143000" algn="l" rtl="0" eaLnBrk="0" fontAlgn="base" hangingPunct="0">
      <a:spcBef>
        <a:spcPct val="30000"/>
      </a:spcBef>
      <a:spcAft>
        <a:spcPct val="0"/>
      </a:spcAft>
      <a:defRPr sz="750" kern="1200">
        <a:solidFill>
          <a:schemeClr val="tx1"/>
        </a:solidFill>
        <a:latin typeface="+mn-lt"/>
        <a:ea typeface="+mn-ea"/>
        <a:cs typeface="+mn-cs"/>
      </a:defRPr>
    </a:lvl5pPr>
    <a:lvl6pPr marL="1428750" algn="l" defTabSz="571500" rtl="0" eaLnBrk="1" latinLnBrk="0" hangingPunct="1">
      <a:defRPr sz="750" kern="1200">
        <a:solidFill>
          <a:schemeClr val="tx1"/>
        </a:solidFill>
        <a:latin typeface="+mn-lt"/>
        <a:ea typeface="+mn-ea"/>
        <a:cs typeface="+mn-cs"/>
      </a:defRPr>
    </a:lvl6pPr>
    <a:lvl7pPr marL="1714500" algn="l" defTabSz="571500" rtl="0" eaLnBrk="1" latinLnBrk="0" hangingPunct="1">
      <a:defRPr sz="750" kern="1200">
        <a:solidFill>
          <a:schemeClr val="tx1"/>
        </a:solidFill>
        <a:latin typeface="+mn-lt"/>
        <a:ea typeface="+mn-ea"/>
        <a:cs typeface="+mn-cs"/>
      </a:defRPr>
    </a:lvl7pPr>
    <a:lvl8pPr marL="2000250" algn="l" defTabSz="571500" rtl="0" eaLnBrk="1" latinLnBrk="0" hangingPunct="1">
      <a:defRPr sz="750" kern="1200">
        <a:solidFill>
          <a:schemeClr val="tx1"/>
        </a:solidFill>
        <a:latin typeface="+mn-lt"/>
        <a:ea typeface="+mn-ea"/>
        <a:cs typeface="+mn-cs"/>
      </a:defRPr>
    </a:lvl8pPr>
    <a:lvl9pPr marL="2286000" algn="l" defTabSz="571500" rtl="0" eaLnBrk="1" latinLnBrk="0" hangingPunct="1">
      <a:defRPr sz="7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003550" y="1108075"/>
            <a:ext cx="311785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A5AC54F4-B9F3-4FF5-ACAB-022F8A7D36F0}"/>
              </a:ext>
            </a:extLst>
          </p:cNvPr>
          <p:cNvSpPr>
            <a:spLocks noGrp="1"/>
          </p:cNvSpPr>
          <p:nvPr>
            <p:ph type="body" sz="quarter" idx="18" hasCustomPrompt="1"/>
          </p:nvPr>
        </p:nvSpPr>
        <p:spPr>
          <a:xfrm>
            <a:off x="10628938" y="2174604"/>
            <a:ext cx="3658562" cy="865426"/>
          </a:xfrm>
          <a:prstGeom prst="rect">
            <a:avLst/>
          </a:prstGeom>
        </p:spPr>
        <p:txBody>
          <a:bodyPr lIns="0" tIns="0" rIns="0" bIns="0">
            <a:noAutofit/>
          </a:bodyPr>
          <a:lstStyle>
            <a:lvl1pPr marL="0" indent="0" algn="r">
              <a:buNone/>
              <a:defRPr sz="1600" b="1">
                <a:solidFill>
                  <a:schemeClr val="bg1"/>
                </a:solidFill>
                <a:effectLst/>
                <a:latin typeface="+mn-lt"/>
                <a:cs typeface="Arial" pitchFamily="34" charset="0"/>
              </a:defRPr>
            </a:lvl1pPr>
            <a:lvl2pPr marL="747994" indent="0">
              <a:buNone/>
              <a:defRPr/>
            </a:lvl2pPr>
            <a:lvl3pPr marL="1495987" indent="0">
              <a:buNone/>
              <a:defRPr/>
            </a:lvl3pPr>
            <a:lvl4pPr marL="2243982" indent="0">
              <a:buNone/>
              <a:defRPr/>
            </a:lvl4pPr>
            <a:lvl5pPr marL="2991975" indent="0">
              <a:buNone/>
              <a:defRPr/>
            </a:lvl5pPr>
          </a:lstStyle>
          <a:p>
            <a:pPr lvl="0"/>
            <a:r>
              <a:rPr lang="en-US"/>
              <a:t>Poster #</a:t>
            </a:r>
          </a:p>
        </p:txBody>
      </p:sp>
      <p:sp>
        <p:nvSpPr>
          <p:cNvPr id="16" name="Text Placeholder 9">
            <a:extLst>
              <a:ext uri="{FF2B5EF4-FFF2-40B4-BE49-F238E27FC236}">
                <a16:creationId xmlns:a16="http://schemas.microsoft.com/office/drawing/2014/main" id="{F70679F3-DBE6-48F3-9950-E6E5C92B6CDD}"/>
              </a:ext>
            </a:extLst>
          </p:cNvPr>
          <p:cNvSpPr>
            <a:spLocks noGrp="1"/>
          </p:cNvSpPr>
          <p:nvPr>
            <p:ph type="body" sz="quarter" idx="19" hasCustomPrompt="1"/>
          </p:nvPr>
        </p:nvSpPr>
        <p:spPr>
          <a:xfrm>
            <a:off x="2355272" y="1722865"/>
            <a:ext cx="10609942" cy="662132"/>
          </a:xfrm>
        </p:spPr>
        <p:txBody>
          <a:bodyPr>
            <a:noAutofit/>
          </a:bodyPr>
          <a:lstStyle>
            <a:lvl1pPr>
              <a:defRPr kumimoji="0" lang="en-US" sz="1600"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926" i="1">
                <a:solidFill>
                  <a:schemeClr val="tx1"/>
                </a:solidFill>
              </a:defRPr>
            </a:lvl3pPr>
            <a:lvl4pPr>
              <a:defRPr sz="926" i="1">
                <a:solidFill>
                  <a:schemeClr val="tx1"/>
                </a:solidFill>
              </a:defRPr>
            </a:lvl4pPr>
            <a:lvl5pPr>
              <a:defRPr sz="842"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770026" rtl="0" eaLnBrk="1" fontAlgn="auto" latinLnBrk="0" hangingPunct="1">
              <a:lnSpc>
                <a:spcPct val="100000"/>
              </a:lnSpc>
              <a:spcBef>
                <a:spcPts val="505"/>
              </a:spcBef>
              <a:spcAft>
                <a:spcPts val="0"/>
              </a:spcAft>
              <a:buClrTx/>
              <a:buSzTx/>
              <a:buFont typeface="Arial" panose="020B0604020202020204" pitchFamily="34" charset="0"/>
              <a:buNone/>
              <a:tabLst/>
              <a:defRPr/>
            </a:pPr>
            <a:r>
              <a:rPr lang="en-US"/>
              <a:t>Click to add Authors</a:t>
            </a:r>
          </a:p>
          <a:p>
            <a:pPr marL="0" marR="0" lvl="1" indent="0" algn="l" defTabSz="770026" rtl="0" eaLnBrk="1" fontAlgn="auto" latinLnBrk="0" hangingPunct="1">
              <a:lnSpc>
                <a:spcPct val="100000"/>
              </a:lnSpc>
              <a:spcBef>
                <a:spcPts val="252"/>
              </a:spcBef>
              <a:spcAft>
                <a:spcPts val="0"/>
              </a:spcAft>
              <a:buClrTx/>
              <a:buSzTx/>
              <a:buFont typeface="Arial" panose="020B0604020202020204" pitchFamily="34" charset="0"/>
              <a:buNone/>
              <a:tabLst/>
              <a:defRPr/>
            </a:pPr>
            <a:r>
              <a:rPr lang="en-US"/>
              <a:t>Click to add Affiliations</a:t>
            </a:r>
          </a:p>
        </p:txBody>
      </p:sp>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7579975" y="23705788"/>
            <a:ext cx="6701382" cy="349198"/>
          </a:xfrm>
        </p:spPr>
        <p:txBody>
          <a:bodyPr wrap="square">
            <a:spAutoFit/>
          </a:bodyPr>
          <a:lstStyle>
            <a:lvl1pPr>
              <a:lnSpc>
                <a:spcPct val="100000"/>
              </a:lnSpc>
              <a:spcAft>
                <a:spcPts val="0"/>
              </a:spcAft>
              <a:defRPr kumimoji="0" lang="en-US" sz="674"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770016" rtl="0" eaLnBrk="1" fontAlgn="auto" latinLnBrk="0" hangingPunct="1">
              <a:lnSpc>
                <a:spcPct val="100000"/>
              </a:lnSpc>
              <a:spcBef>
                <a:spcPts val="168"/>
              </a:spcBef>
              <a:spcAft>
                <a:spcPts val="84"/>
              </a:spcAft>
              <a:buClrTx/>
              <a:buSzTx/>
              <a:buFont typeface="Arial" panose="020B0604020202020204" pitchFamily="34" charset="0"/>
              <a:buNone/>
              <a:tabLst/>
              <a:defRPr kumimoji="0" lang="en-US" sz="589"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926" i="1">
                <a:solidFill>
                  <a:schemeClr val="tx1"/>
                </a:solidFill>
              </a:defRPr>
            </a:lvl3pPr>
            <a:lvl4pPr>
              <a:defRPr sz="926" i="1">
                <a:solidFill>
                  <a:schemeClr val="tx1"/>
                </a:solidFill>
              </a:defRPr>
            </a:lvl4pPr>
            <a:lvl5pPr>
              <a:defRPr sz="842"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770026" rtl="0" eaLnBrk="1" fontAlgn="auto" latinLnBrk="0" hangingPunct="1">
              <a:lnSpc>
                <a:spcPct val="100000"/>
              </a:lnSpc>
              <a:spcBef>
                <a:spcPts val="505"/>
              </a:spcBef>
              <a:spcAft>
                <a:spcPts val="0"/>
              </a:spcAft>
              <a:buClrTx/>
              <a:buSzTx/>
              <a:buFont typeface="Arial" panose="020B0604020202020204" pitchFamily="34" charset="0"/>
              <a:buNone/>
              <a:tabLst/>
              <a:defRPr/>
            </a:pPr>
            <a:r>
              <a:rPr lang="en-US"/>
              <a:t>Click to add Acknowledgments</a:t>
            </a:r>
          </a:p>
          <a:p>
            <a:pPr marL="0" marR="0" lvl="1" indent="0" algn="l" defTabSz="770016" rtl="0" eaLnBrk="1" fontAlgn="auto" latinLnBrk="0" hangingPunct="1">
              <a:lnSpc>
                <a:spcPct val="100000"/>
              </a:lnSpc>
              <a:spcBef>
                <a:spcPts val="168"/>
              </a:spcBef>
              <a:spcAft>
                <a:spcPts val="84"/>
              </a:spcAft>
              <a:buClrTx/>
              <a:buSzTx/>
              <a:buFont typeface="Arial" panose="020B0604020202020204" pitchFamily="34" charset="0"/>
              <a:buNone/>
              <a:tabLst/>
              <a:defRPr/>
            </a:pPr>
            <a:r>
              <a:rPr lang="en-US"/>
              <a:t>Click to add Acknowledgments</a:t>
            </a:r>
          </a:p>
          <a:p>
            <a:pPr lvl="1"/>
            <a:endParaRPr lang="en-US"/>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7581900" y="24443479"/>
            <a:ext cx="5568204" cy="336374"/>
          </a:xfrm>
        </p:spPr>
        <p:txBody>
          <a:bodyPr wrap="square">
            <a:spAutoFit/>
          </a:bodyPr>
          <a:lstStyle>
            <a:lvl1pPr>
              <a:lnSpc>
                <a:spcPct val="100000"/>
              </a:lnSpc>
              <a:spcBef>
                <a:spcPts val="0"/>
              </a:spcBef>
              <a:spcAft>
                <a:spcPts val="0"/>
              </a:spcAft>
              <a:defRPr kumimoji="0" lang="en-US" sz="674"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770016" rtl="0" eaLnBrk="1" fontAlgn="auto" latinLnBrk="0" hangingPunct="1">
              <a:lnSpc>
                <a:spcPct val="100000"/>
              </a:lnSpc>
              <a:spcBef>
                <a:spcPts val="168"/>
              </a:spcBef>
              <a:spcAft>
                <a:spcPts val="0"/>
              </a:spcAft>
              <a:buClrTx/>
              <a:buSzTx/>
              <a:buFont typeface="Arial" panose="020B0604020202020204" pitchFamily="34" charset="0"/>
              <a:buNone/>
              <a:tabLst/>
              <a:defRPr kumimoji="0" lang="en-US" sz="589"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926" i="1">
                <a:solidFill>
                  <a:schemeClr val="tx1"/>
                </a:solidFill>
              </a:defRPr>
            </a:lvl3pPr>
            <a:lvl4pPr>
              <a:defRPr sz="926" i="1">
                <a:solidFill>
                  <a:schemeClr val="tx1"/>
                </a:solidFill>
              </a:defRPr>
            </a:lvl4pPr>
            <a:lvl5pPr>
              <a:defRPr sz="842"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77002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Click to add References</a:t>
            </a:r>
          </a:p>
          <a:p>
            <a:pPr marL="121262" marR="0" lvl="1" indent="-121262" algn="l" defTabSz="770016" rtl="0" eaLnBrk="1" fontAlgn="auto" latinLnBrk="0" hangingPunct="1">
              <a:lnSpc>
                <a:spcPct val="100000"/>
              </a:lnSpc>
              <a:spcBef>
                <a:spcPts val="168"/>
              </a:spcBef>
              <a:spcAft>
                <a:spcPts val="0"/>
              </a:spcAft>
              <a:buClrTx/>
              <a:buSzTx/>
              <a:buFont typeface="Arial" panose="020B0604020202020204" pitchFamily="34" charset="0"/>
              <a:buNone/>
              <a:tabLst/>
              <a:defRPr/>
            </a:pPr>
            <a:r>
              <a:rPr lang="en-US"/>
              <a:t>Click to add References</a:t>
            </a:r>
          </a:p>
          <a:p>
            <a:pPr lvl="1"/>
            <a:endParaRPr lang="en-US"/>
          </a:p>
        </p:txBody>
      </p:sp>
      <p:sp>
        <p:nvSpPr>
          <p:cNvPr id="25" name="Title 1">
            <a:extLst>
              <a:ext uri="{FF2B5EF4-FFF2-40B4-BE49-F238E27FC236}">
                <a16:creationId xmlns:a16="http://schemas.microsoft.com/office/drawing/2014/main" id="{BA9148DA-AD83-4CA0-ACCD-7F82E65BDABB}"/>
              </a:ext>
            </a:extLst>
          </p:cNvPr>
          <p:cNvSpPr>
            <a:spLocks noGrp="1"/>
          </p:cNvSpPr>
          <p:nvPr>
            <p:ph type="title" hasCustomPrompt="1"/>
          </p:nvPr>
        </p:nvSpPr>
        <p:spPr>
          <a:xfrm>
            <a:off x="2355272" y="437705"/>
            <a:ext cx="10609941" cy="713599"/>
          </a:xfrm>
          <a:prstGeom prst="rect">
            <a:avLst/>
          </a:prstGeom>
        </p:spPr>
        <p:txBody>
          <a:bodyPr/>
          <a:lstStyle>
            <a:lvl1pPr>
              <a:lnSpc>
                <a:spcPts val="3800"/>
              </a:lnSpc>
              <a:defRPr sz="4400" b="1"/>
            </a:lvl1pPr>
          </a:lstStyle>
          <a:p>
            <a:r>
              <a:rPr lang="en-US"/>
              <a:t>CLICK TO EDIT MASTER TITLE STYLE</a:t>
            </a:r>
            <a:endParaRPr lang="en-GB"/>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347118" y="3303381"/>
            <a:ext cx="6701382" cy="2901890"/>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7581900" y="19429390"/>
            <a:ext cx="6699457" cy="3591351"/>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a:t>Click to edit Master text styles</a:t>
            </a:r>
          </a:p>
          <a:p>
            <a:pPr marR="0" lvl="1" fontAlgn="auto">
              <a:lnSpc>
                <a:spcPct val="100000"/>
              </a:lnSpc>
              <a:spcAft>
                <a:spcPts val="0"/>
              </a:spcAft>
              <a:buClrTx/>
              <a:buSzTx/>
              <a:tabLst/>
            </a:pPr>
            <a:r>
              <a:rPr lang="en-US"/>
              <a:t>Second level</a:t>
            </a:r>
          </a:p>
          <a:p>
            <a:pPr marR="0" lvl="2" fontAlgn="auto">
              <a:lnSpc>
                <a:spcPct val="100000"/>
              </a:lnSpc>
              <a:spcAft>
                <a:spcPts val="0"/>
              </a:spcAft>
              <a:buClr>
                <a:srgbClr val="E30046"/>
              </a:buClr>
              <a:tabLst/>
            </a:pPr>
            <a:r>
              <a:rPr lang="en-US"/>
              <a:t>Third level</a:t>
            </a:r>
          </a:p>
          <a:p>
            <a:pPr marR="0" lvl="3" fontAlgn="auto">
              <a:lnSpc>
                <a:spcPct val="100000"/>
              </a:lnSpc>
              <a:spcAft>
                <a:spcPts val="0"/>
              </a:spcAft>
              <a:buClr>
                <a:srgbClr val="E30046"/>
              </a:buClr>
              <a:tabLst/>
            </a:pPr>
            <a:r>
              <a:rPr lang="en-US"/>
              <a:t>Fourth level</a:t>
            </a:r>
          </a:p>
          <a:p>
            <a:pPr marR="0" lvl="4" fontAlgn="auto">
              <a:lnSpc>
                <a:spcPct val="100000"/>
              </a:lnSpc>
              <a:spcAft>
                <a:spcPts val="0"/>
              </a:spcAft>
              <a:buClr>
                <a:srgbClr val="E30046"/>
              </a:buClr>
              <a:tabLst/>
            </a:pPr>
            <a:r>
              <a:rPr lang="en-US"/>
              <a:t>Fifth level</a:t>
            </a:r>
            <a:endParaRPr lang="en-GB"/>
          </a:p>
        </p:txBody>
      </p:sp>
      <p:sp>
        <p:nvSpPr>
          <p:cNvPr id="14" name="Text Placeholder 22">
            <a:extLst>
              <a:ext uri="{FF2B5EF4-FFF2-40B4-BE49-F238E27FC236}">
                <a16:creationId xmlns:a16="http://schemas.microsoft.com/office/drawing/2014/main" id="{74BF0594-FACE-4A94-AE07-CE12AF7D2D2A}"/>
              </a:ext>
            </a:extLst>
          </p:cNvPr>
          <p:cNvSpPr>
            <a:spLocks noGrp="1"/>
          </p:cNvSpPr>
          <p:nvPr>
            <p:ph type="body" sz="quarter" idx="38"/>
          </p:nvPr>
        </p:nvSpPr>
        <p:spPr>
          <a:xfrm>
            <a:off x="342898" y="10289916"/>
            <a:ext cx="6701382" cy="2901890"/>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
        <p:nvSpPr>
          <p:cNvPr id="19" name="Text Placeholder 22">
            <a:extLst>
              <a:ext uri="{FF2B5EF4-FFF2-40B4-BE49-F238E27FC236}">
                <a16:creationId xmlns:a16="http://schemas.microsoft.com/office/drawing/2014/main" id="{95CE576E-8B63-492C-AA9C-B549288EF061}"/>
              </a:ext>
            </a:extLst>
          </p:cNvPr>
          <p:cNvSpPr>
            <a:spLocks noGrp="1"/>
          </p:cNvSpPr>
          <p:nvPr>
            <p:ph type="body" sz="quarter" idx="39"/>
          </p:nvPr>
        </p:nvSpPr>
        <p:spPr>
          <a:xfrm>
            <a:off x="7586118" y="3283982"/>
            <a:ext cx="6701382" cy="2901890"/>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
        <p:nvSpPr>
          <p:cNvPr id="20" name="Text Placeholder 22">
            <a:extLst>
              <a:ext uri="{FF2B5EF4-FFF2-40B4-BE49-F238E27FC236}">
                <a16:creationId xmlns:a16="http://schemas.microsoft.com/office/drawing/2014/main" id="{1C055BB9-F4F3-41A5-9504-C549244A8829}"/>
              </a:ext>
            </a:extLst>
          </p:cNvPr>
          <p:cNvSpPr>
            <a:spLocks noGrp="1"/>
          </p:cNvSpPr>
          <p:nvPr>
            <p:ph type="body" sz="quarter" idx="40"/>
          </p:nvPr>
        </p:nvSpPr>
        <p:spPr>
          <a:xfrm>
            <a:off x="347118" y="18323175"/>
            <a:ext cx="6701382" cy="2901890"/>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2404850" y="1000475"/>
            <a:ext cx="7200000" cy="1189610"/>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1862667" y="6346712"/>
            <a:ext cx="10856384" cy="3023910"/>
          </a:xfrm>
          <a:prstGeom prst="rect">
            <a:avLst/>
          </a:prstGeom>
        </p:spPr>
        <p:txBody>
          <a:bodyPr/>
          <a:lstStyle>
            <a:lvl1pPr>
              <a:defRPr>
                <a:latin typeface="+mn-lt"/>
              </a:defRPr>
            </a:lvl1pPr>
            <a:lvl2pPr>
              <a:spcAft>
                <a:spcPts val="252"/>
              </a:spcAft>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374182" y="3292475"/>
            <a:ext cx="6674318" cy="4636157"/>
          </a:xfrm>
          <a:prstGeom prst="rect">
            <a:avLst/>
          </a:prstGeom>
        </p:spPr>
        <p:txBody>
          <a:bodyPr vert="horz" wrap="square" lIns="0" tIns="0" rIns="0" bIns="0" numCol="1" spcCol="274320" rtlCol="0">
            <a:noAutofit/>
          </a:bodyPr>
          <a:lstStyle/>
          <a:p>
            <a:pPr lvl="0"/>
            <a:r>
              <a:rPr lang="en-US"/>
              <a:t>Click to edit Master text styles</a:t>
            </a:r>
          </a:p>
          <a:p>
            <a:pPr marL="0" marR="0" lvl="1" indent="0" algn="l" defTabSz="770026" rtl="0" eaLnBrk="1" fontAlgn="auto" latinLnBrk="0" hangingPunct="1">
              <a:lnSpc>
                <a:spcPct val="100000"/>
              </a:lnSpc>
              <a:spcBef>
                <a:spcPts val="252"/>
              </a:spcBef>
              <a:spcAft>
                <a:spcPts val="0"/>
              </a:spcAft>
              <a:buClrTx/>
              <a:buSzTx/>
              <a:buFont typeface="Arial" panose="020B0604020202020204" pitchFamily="34" charset="0"/>
              <a:buNone/>
              <a:tabLst/>
              <a:defRPr/>
            </a:pPr>
            <a:r>
              <a:rPr lang="en-US"/>
              <a:t>Second level</a:t>
            </a:r>
          </a:p>
          <a:p>
            <a:pPr marL="0" marR="0" lvl="2" indent="0" algn="l" defTabSz="770026" rtl="0" eaLnBrk="1" fontAlgn="auto" latinLnBrk="0" hangingPunct="1">
              <a:lnSpc>
                <a:spcPct val="100000"/>
              </a:lnSpc>
              <a:spcBef>
                <a:spcPts val="505"/>
              </a:spcBef>
              <a:spcAft>
                <a:spcPts val="0"/>
              </a:spcAft>
              <a:buClr>
                <a:srgbClr val="E30046"/>
              </a:buClr>
              <a:buSzPct val="120000"/>
              <a:buFont typeface="Arial" panose="020B0604020202020204" pitchFamily="34" charset="0"/>
              <a:buNone/>
              <a:tabLst/>
              <a:defRPr/>
            </a:pPr>
            <a:r>
              <a:rPr lang="en-US"/>
              <a:t>Third level</a:t>
            </a:r>
          </a:p>
          <a:p>
            <a:pPr marL="121264" marR="0" lvl="3" indent="-121264" algn="l" defTabSz="770026" rtl="0" eaLnBrk="1" fontAlgn="auto" latinLnBrk="0" hangingPunct="1">
              <a:lnSpc>
                <a:spcPct val="100000"/>
              </a:lnSpc>
              <a:spcBef>
                <a:spcPts val="252"/>
              </a:spcBef>
              <a:spcAft>
                <a:spcPts val="0"/>
              </a:spcAft>
              <a:buClr>
                <a:srgbClr val="E30046"/>
              </a:buClr>
              <a:buSzPct val="120000"/>
              <a:buFont typeface="Arial" panose="020B0604020202020204" pitchFamily="34" charset="0"/>
              <a:buChar char="•"/>
              <a:tabLst/>
              <a:defRPr/>
            </a:pPr>
            <a:r>
              <a:rPr lang="en-US"/>
              <a:t>Fourth level</a:t>
            </a:r>
          </a:p>
          <a:p>
            <a:pPr marL="246408" marR="0" lvl="4" indent="-121264" algn="l" defTabSz="770026" rtl="0" eaLnBrk="1" fontAlgn="auto" latinLnBrk="0" hangingPunct="1">
              <a:lnSpc>
                <a:spcPct val="100000"/>
              </a:lnSpc>
              <a:spcBef>
                <a:spcPts val="252"/>
              </a:spcBef>
              <a:spcAft>
                <a:spcPts val="0"/>
              </a:spcAft>
              <a:buClr>
                <a:srgbClr val="E30046"/>
              </a:buClr>
              <a:buSzPct val="110000"/>
              <a:buFont typeface="Arial" panose="020B0604020202020204" pitchFamily="34" charset="0"/>
              <a:buChar char="•"/>
              <a:tabLst/>
              <a:defRPr/>
            </a:pPr>
            <a:r>
              <a:rPr lang="en-US"/>
              <a:t>Fifth level</a:t>
            </a:r>
          </a:p>
          <a:p>
            <a:pPr marL="369614" marR="0" lvl="5" indent="-121264" algn="l" defTabSz="770026" rtl="0" eaLnBrk="1" fontAlgn="auto" latinLnBrk="0" hangingPunct="1">
              <a:lnSpc>
                <a:spcPct val="100000"/>
              </a:lnSpc>
              <a:spcBef>
                <a:spcPts val="252"/>
              </a:spcBef>
              <a:spcAft>
                <a:spcPts val="0"/>
              </a:spcAft>
              <a:buClr>
                <a:srgbClr val="E30046"/>
              </a:buClr>
              <a:buSzTx/>
              <a:buFont typeface="Arial" panose="020B0604020202020204" pitchFamily="34" charset="0"/>
              <a:buChar char="•"/>
              <a:tabLst/>
              <a:defRPr/>
            </a:pPr>
            <a:r>
              <a:rPr lang="en-US"/>
              <a:t>Sixth level</a:t>
            </a:r>
          </a:p>
          <a:p>
            <a:pPr lvl="5"/>
            <a:endParaRPr lang="en-US"/>
          </a:p>
        </p:txBody>
      </p:sp>
      <p:sp>
        <p:nvSpPr>
          <p:cNvPr id="2" name="TextBox 1">
            <a:extLst>
              <a:ext uri="{FF2B5EF4-FFF2-40B4-BE49-F238E27FC236}">
                <a16:creationId xmlns:a16="http://schemas.microsoft.com/office/drawing/2014/main" id="{3FFD0F05-643C-4638-8A6D-DC8FB20F3823}"/>
              </a:ext>
            </a:extLst>
          </p:cNvPr>
          <p:cNvSpPr txBox="1"/>
          <p:nvPr userDrawn="1"/>
        </p:nvSpPr>
        <p:spPr>
          <a:xfrm>
            <a:off x="365964" y="25615743"/>
            <a:ext cx="13921536" cy="261610"/>
          </a:xfrm>
          <a:prstGeom prst="rect">
            <a:avLst/>
          </a:prstGeom>
          <a:noFill/>
        </p:spPr>
        <p:txBody>
          <a:bodyPr wrap="square" rtlCol="0">
            <a:spAutoFit/>
          </a:bodyPr>
          <a:lstStyle/>
          <a:p>
            <a:pPr algn="ctr"/>
            <a:r>
              <a:rPr lang="en-US" sz="1100" baseline="0">
                <a:solidFill>
                  <a:schemeClr val="tx1"/>
                </a:solidFill>
                <a:latin typeface="Arial Bold" panose="020B0704020202020204" pitchFamily="34" charset="0"/>
                <a:cs typeface="Arial Bold" panose="020B0704020202020204" pitchFamily="34" charset="0"/>
              </a:rPr>
              <a:t>15th International Conference on HIV Treatment and Prevention Adherence; November 2-3,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347876" y="25431049"/>
            <a:ext cx="139446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2968439-2F5A-4E9B-9DC5-0000A08B3132}"/>
              </a:ext>
            </a:extLst>
          </p:cNvPr>
          <p:cNvSpPr/>
          <p:nvPr userDrawn="1"/>
        </p:nvSpPr>
        <p:spPr>
          <a:xfrm>
            <a:off x="0" y="-2170"/>
            <a:ext cx="14630400" cy="2795461"/>
          </a:xfrm>
          <a:prstGeom prst="rect">
            <a:avLst/>
          </a:prstGeom>
          <a:solidFill>
            <a:schemeClr val="tx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pPr>
            <a:endParaRPr kumimoji="0" lang="en-US" sz="2947" b="0" i="0" u="none" strike="noStrike" kern="0" cap="none" spc="0" normalizeH="0" baseline="0">
              <a:ln>
                <a:noFill/>
              </a:ln>
              <a:solidFill>
                <a:srgbClr val="FFFFFF"/>
              </a:solidFill>
              <a:effectLst/>
              <a:uLnTx/>
              <a:uFillTx/>
              <a:latin typeface="Arial"/>
              <a:cs typeface="Arial" panose="020B0604020202020204" pitchFamily="34" charset="0"/>
            </a:endParaRPr>
          </a:p>
        </p:txBody>
      </p:sp>
      <p:sp>
        <p:nvSpPr>
          <p:cNvPr id="15" name="Title Placeholder 1">
            <a:extLst>
              <a:ext uri="{FF2B5EF4-FFF2-40B4-BE49-F238E27FC236}">
                <a16:creationId xmlns:a16="http://schemas.microsoft.com/office/drawing/2014/main" id="{58A652BC-AC56-4ACC-8A32-9953AD20C654}"/>
              </a:ext>
            </a:extLst>
          </p:cNvPr>
          <p:cNvSpPr>
            <a:spLocks noGrp="1"/>
          </p:cNvSpPr>
          <p:nvPr>
            <p:ph type="title"/>
          </p:nvPr>
        </p:nvSpPr>
        <p:spPr>
          <a:xfrm>
            <a:off x="3952329" y="528152"/>
            <a:ext cx="10066884" cy="669032"/>
          </a:xfrm>
          <a:prstGeom prst="rect">
            <a:avLst/>
          </a:prstGeom>
        </p:spPr>
        <p:txBody>
          <a:bodyPr vert="horz" lIns="0" tIns="0" rIns="0" bIns="0" rtlCol="0" anchor="t">
            <a:noAutofit/>
          </a:bodyPr>
          <a:lstStyle/>
          <a:p>
            <a:r>
              <a:rPr lang="en-US"/>
              <a:t>Click to edit Master title style</a:t>
            </a:r>
          </a:p>
        </p:txBody>
      </p:sp>
      <p:pic>
        <p:nvPicPr>
          <p:cNvPr id="16" name="Picture 15">
            <a:extLst>
              <a:ext uri="{FF2B5EF4-FFF2-40B4-BE49-F238E27FC236}">
                <a16:creationId xmlns:a16="http://schemas.microsoft.com/office/drawing/2014/main" id="{715DC7C5-7313-41EE-BE71-8FF9514A7A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5964" y="199030"/>
            <a:ext cx="822960" cy="709531"/>
          </a:xfrm>
          <a:prstGeom prst="rect">
            <a:avLst/>
          </a:prstGeom>
        </p:spPr>
      </p:pic>
      <p:cxnSp>
        <p:nvCxnSpPr>
          <p:cNvPr id="17" name="Straight Connector 16">
            <a:extLst>
              <a:ext uri="{FF2B5EF4-FFF2-40B4-BE49-F238E27FC236}">
                <a16:creationId xmlns:a16="http://schemas.microsoft.com/office/drawing/2014/main" id="{94F73F6A-D3F2-49A4-BE7E-B1BBDC2AC14F}"/>
              </a:ext>
            </a:extLst>
          </p:cNvPr>
          <p:cNvCxnSpPr/>
          <p:nvPr userDrawn="1"/>
        </p:nvCxnSpPr>
        <p:spPr>
          <a:xfrm rot="1200000">
            <a:off x="1254076" y="-260078"/>
            <a:ext cx="0" cy="356616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770026" rtl="0" eaLnBrk="1" latinLnBrk="0" hangingPunct="1">
        <a:lnSpc>
          <a:spcPts val="2560"/>
        </a:lnSpc>
        <a:spcBef>
          <a:spcPct val="0"/>
        </a:spcBef>
        <a:buNone/>
        <a:defRPr sz="3200" b="0"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770026" rtl="0" eaLnBrk="1" latinLnBrk="0" hangingPunct="1">
        <a:spcBef>
          <a:spcPts val="505"/>
        </a:spcBef>
        <a:buFont typeface="Arial" panose="020B0604020202020204" pitchFamily="34" charset="0"/>
        <a:buNone/>
        <a:defRPr kumimoji="0" lang="en-US" sz="24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16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182880" indent="-182880" algn="l" defTabSz="770026" rtl="0" eaLnBrk="1" latinLnBrk="0" hangingPunct="1">
        <a:spcBef>
          <a:spcPts val="500"/>
        </a:spcBef>
        <a:buClr>
          <a:schemeClr val="tx2"/>
        </a:buClr>
        <a:buSzPct val="12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365760" indent="-182880" algn="l" defTabSz="770026" rtl="0" eaLnBrk="1" latinLnBrk="0" hangingPunct="1">
        <a:spcBef>
          <a:spcPts val="400"/>
        </a:spcBef>
        <a:buClr>
          <a:schemeClr val="tx2"/>
        </a:buClr>
        <a:buSzPct val="110000"/>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548640" indent="-182880" algn="l" defTabSz="770026" rtl="0" eaLnBrk="1" latinLnBrk="0" hangingPunct="1">
        <a:spcBef>
          <a:spcPts val="400"/>
        </a:spcBef>
        <a:buClr>
          <a:schemeClr val="tx2"/>
        </a:buClr>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p:bodyStyle>
    <p:otherStyle>
      <a:defPPr>
        <a:defRPr lang="en-US"/>
      </a:defPPr>
      <a:lvl1pPr marL="0" algn="l" defTabSz="770026" rtl="0" eaLnBrk="1" latinLnBrk="0" hangingPunct="1">
        <a:defRPr sz="1516" kern="1200">
          <a:solidFill>
            <a:schemeClr val="tx1"/>
          </a:solidFill>
          <a:latin typeface="+mn-lt"/>
          <a:ea typeface="+mn-ea"/>
          <a:cs typeface="+mn-cs"/>
        </a:defRPr>
      </a:lvl1pPr>
      <a:lvl2pPr marL="385013" algn="l" defTabSz="770026" rtl="0" eaLnBrk="1" latinLnBrk="0" hangingPunct="1">
        <a:defRPr sz="1516" kern="1200">
          <a:solidFill>
            <a:schemeClr val="tx1"/>
          </a:solidFill>
          <a:latin typeface="+mn-lt"/>
          <a:ea typeface="+mn-ea"/>
          <a:cs typeface="+mn-cs"/>
        </a:defRPr>
      </a:lvl2pPr>
      <a:lvl3pPr marL="770026" algn="l" defTabSz="770026" rtl="0" eaLnBrk="1" latinLnBrk="0" hangingPunct="1">
        <a:defRPr sz="1516" kern="1200">
          <a:solidFill>
            <a:schemeClr val="tx1"/>
          </a:solidFill>
          <a:latin typeface="+mn-lt"/>
          <a:ea typeface="+mn-ea"/>
          <a:cs typeface="+mn-cs"/>
        </a:defRPr>
      </a:lvl3pPr>
      <a:lvl4pPr marL="1155038" algn="l" defTabSz="770026" rtl="0" eaLnBrk="1" latinLnBrk="0" hangingPunct="1">
        <a:defRPr sz="1516" kern="1200">
          <a:solidFill>
            <a:schemeClr val="tx1"/>
          </a:solidFill>
          <a:latin typeface="+mn-lt"/>
          <a:ea typeface="+mn-ea"/>
          <a:cs typeface="+mn-cs"/>
        </a:defRPr>
      </a:lvl4pPr>
      <a:lvl5pPr marL="1540051" algn="l" defTabSz="770026" rtl="0" eaLnBrk="1" latinLnBrk="0" hangingPunct="1">
        <a:defRPr sz="1516" kern="1200">
          <a:solidFill>
            <a:schemeClr val="tx1"/>
          </a:solidFill>
          <a:latin typeface="+mn-lt"/>
          <a:ea typeface="+mn-ea"/>
          <a:cs typeface="+mn-cs"/>
        </a:defRPr>
      </a:lvl5pPr>
      <a:lvl6pPr marL="1925066" algn="l" defTabSz="770026" rtl="0" eaLnBrk="1" latinLnBrk="0" hangingPunct="1">
        <a:defRPr sz="1516" kern="1200">
          <a:solidFill>
            <a:schemeClr val="tx1"/>
          </a:solidFill>
          <a:latin typeface="+mn-lt"/>
          <a:ea typeface="+mn-ea"/>
          <a:cs typeface="+mn-cs"/>
        </a:defRPr>
      </a:lvl6pPr>
      <a:lvl7pPr marL="2310079" algn="l" defTabSz="770026" rtl="0" eaLnBrk="1" latinLnBrk="0" hangingPunct="1">
        <a:defRPr sz="1516" kern="1200">
          <a:solidFill>
            <a:schemeClr val="tx1"/>
          </a:solidFill>
          <a:latin typeface="+mn-lt"/>
          <a:ea typeface="+mn-ea"/>
          <a:cs typeface="+mn-cs"/>
        </a:defRPr>
      </a:lvl7pPr>
      <a:lvl8pPr marL="2695091" algn="l" defTabSz="770026" rtl="0" eaLnBrk="1" latinLnBrk="0" hangingPunct="1">
        <a:defRPr sz="1516" kern="1200">
          <a:solidFill>
            <a:schemeClr val="tx1"/>
          </a:solidFill>
          <a:latin typeface="+mn-lt"/>
          <a:ea typeface="+mn-ea"/>
          <a:cs typeface="+mn-cs"/>
        </a:defRPr>
      </a:lvl8pPr>
      <a:lvl9pPr marL="3080104" algn="l" defTabSz="770026" rtl="0" eaLnBrk="1" latinLnBrk="0" hangingPunct="1">
        <a:defRPr sz="151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94" userDrawn="1">
          <p15:clr>
            <a:srgbClr val="F26B43"/>
          </p15:clr>
        </p15:guide>
        <p15:guide id="2" pos="4776" userDrawn="1">
          <p15:clr>
            <a:srgbClr val="F26B43"/>
          </p15:clr>
        </p15:guide>
        <p15:guide id="3" pos="216" userDrawn="1">
          <p15:clr>
            <a:srgbClr val="F26B43"/>
          </p15:clr>
        </p15:guide>
        <p15:guide id="5" orient="horz" pos="247" userDrawn="1">
          <p15:clr>
            <a:srgbClr val="F26B43"/>
          </p15:clr>
        </p15:guide>
        <p15:guide id="6" orient="horz" pos="16023" userDrawn="1">
          <p15:clr>
            <a:srgbClr val="F26B43"/>
          </p15:clr>
        </p15:guide>
        <p15:guide id="10" pos="4624" userDrawn="1">
          <p15:clr>
            <a:srgbClr val="F26B43"/>
          </p15:clr>
        </p15:guide>
        <p15:guide id="11" pos="9000" userDrawn="1">
          <p15:clr>
            <a:srgbClr val="F26B43"/>
          </p15:clr>
        </p15:guide>
        <p15:guide id="14" pos="4440" userDrawn="1">
          <p15:clr>
            <a:srgbClr val="F26B43"/>
          </p15:clr>
        </p15:guide>
        <p15:guide id="15" orient="horz" pos="2074" userDrawn="1">
          <p15:clr>
            <a:srgbClr val="F26B43"/>
          </p15:clr>
        </p15:guide>
        <p15:guide id="16" orient="horz" pos="149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ADEF61A-E440-42AF-B3A1-04783B51D7F3}"/>
              </a:ext>
            </a:extLst>
          </p:cNvPr>
          <p:cNvGraphicFramePr/>
          <p:nvPr>
            <p:extLst>
              <p:ext uri="{D42A27DB-BD31-4B8C-83A1-F6EECF244321}">
                <p14:modId xmlns:p14="http://schemas.microsoft.com/office/powerpoint/2010/main" val="3723520841"/>
              </p:ext>
            </p:extLst>
          </p:nvPr>
        </p:nvGraphicFramePr>
        <p:xfrm>
          <a:off x="264387" y="5807111"/>
          <a:ext cx="6870699" cy="8220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94" name="Text Placeholder 2093"/>
          <p:cNvSpPr>
            <a:spLocks noGrp="1"/>
          </p:cNvSpPr>
          <p:nvPr>
            <p:ph type="body" sz="quarter" idx="18"/>
          </p:nvPr>
        </p:nvSpPr>
        <p:spPr/>
        <p:txBody>
          <a:bodyPr/>
          <a:lstStyle/>
          <a:p>
            <a:r>
              <a:rPr lang="en-GB" dirty="0"/>
              <a:t>Poster #</a:t>
            </a:r>
          </a:p>
        </p:txBody>
      </p:sp>
      <p:sp>
        <p:nvSpPr>
          <p:cNvPr id="2095" name="Text Placeholder 2094"/>
          <p:cNvSpPr>
            <a:spLocks noGrp="1"/>
          </p:cNvSpPr>
          <p:nvPr>
            <p:ph type="body" sz="quarter" idx="19"/>
          </p:nvPr>
        </p:nvSpPr>
        <p:spPr>
          <a:xfrm>
            <a:off x="2355272" y="1941526"/>
            <a:ext cx="10609942" cy="662132"/>
          </a:xfrm>
        </p:spPr>
        <p:txBody>
          <a:bodyPr/>
          <a:lstStyle/>
          <a:p>
            <a:r>
              <a:rPr lang="en-GB" dirty="0"/>
              <a:t>S. Chrestman,</a:t>
            </a:r>
            <a:r>
              <a:rPr lang="en-GB" baseline="30000" dirty="0"/>
              <a:t>1</a:t>
            </a:r>
            <a:r>
              <a:rPr lang="en-GB" dirty="0"/>
              <a:t> R. Brewer,</a:t>
            </a:r>
            <a:r>
              <a:rPr lang="en-GB" baseline="30000" dirty="0"/>
              <a:t>2</a:t>
            </a:r>
            <a:r>
              <a:rPr lang="en-GB" dirty="0"/>
              <a:t> T. Patel,</a:t>
            </a:r>
            <a:r>
              <a:rPr lang="en-GB" baseline="30000" dirty="0"/>
              <a:t>3  </a:t>
            </a:r>
            <a:r>
              <a:rPr lang="en-GB" dirty="0"/>
              <a:t>K. Lass,</a:t>
            </a:r>
            <a:r>
              <a:rPr lang="en-GB" baseline="30000" dirty="0"/>
              <a:t> 4 </a:t>
            </a:r>
            <a:r>
              <a:rPr lang="en-GB" dirty="0"/>
              <a:t>T. Evans,</a:t>
            </a:r>
            <a:r>
              <a:rPr lang="en-GB" baseline="30000" dirty="0"/>
              <a:t>5</a:t>
            </a:r>
            <a:r>
              <a:rPr lang="en-GB" dirty="0"/>
              <a:t> H. Alexander,</a:t>
            </a:r>
            <a:r>
              <a:rPr lang="en-GB" baseline="30000" dirty="0"/>
              <a:t>1 </a:t>
            </a:r>
            <a:r>
              <a:rPr lang="en-GB" dirty="0"/>
              <a:t>C.Schwanz,</a:t>
            </a:r>
            <a:r>
              <a:rPr lang="en-GB" baseline="30000" dirty="0"/>
              <a:t>1</a:t>
            </a:r>
          </a:p>
          <a:p>
            <a:pPr lvl="1"/>
            <a:r>
              <a:rPr lang="en-GB" baseline="30000" dirty="0"/>
              <a:t>1</a:t>
            </a:r>
            <a:r>
              <a:rPr lang="en-GB" dirty="0"/>
              <a:t>Louisiana Public Health Institute; </a:t>
            </a:r>
            <a:r>
              <a:rPr lang="en-GB" baseline="30000" dirty="0"/>
              <a:t>2</a:t>
            </a:r>
            <a:r>
              <a:rPr lang="en-GB" dirty="0"/>
              <a:t>University of Chicago; </a:t>
            </a:r>
            <a:r>
              <a:rPr lang="en-GB" baseline="30000" dirty="0"/>
              <a:t>3</a:t>
            </a:r>
            <a:r>
              <a:rPr lang="en-GB" dirty="0"/>
              <a:t>Tulane University School of Public Health, </a:t>
            </a:r>
            <a:r>
              <a:rPr lang="en-GB" baseline="30000" dirty="0"/>
              <a:t>4</a:t>
            </a:r>
            <a:r>
              <a:rPr lang="en-GB" dirty="0"/>
              <a:t>Policy Research Group, </a:t>
            </a:r>
            <a:r>
              <a:rPr lang="en-GB" baseline="30000" dirty="0"/>
              <a:t>5</a:t>
            </a:r>
            <a:r>
              <a:rPr lang="en-GB" dirty="0"/>
              <a:t>ViiV Healthcare</a:t>
            </a:r>
          </a:p>
        </p:txBody>
      </p:sp>
      <p:sp>
        <p:nvSpPr>
          <p:cNvPr id="2093" name="Title 2092"/>
          <p:cNvSpPr>
            <a:spLocks noGrp="1"/>
          </p:cNvSpPr>
          <p:nvPr>
            <p:ph type="title"/>
          </p:nvPr>
        </p:nvSpPr>
        <p:spPr/>
        <p:txBody>
          <a:bodyPr/>
          <a:lstStyle/>
          <a:p>
            <a:r>
              <a:rPr lang="en-GB" b="1" dirty="0"/>
              <a:t>ACCEPTABILITY OF FINANCIAL INCENTIVES</a:t>
            </a:r>
            <a:br>
              <a:rPr lang="en-GB" b="1" dirty="0"/>
            </a:br>
            <a:r>
              <a:rPr lang="en-GB" b="1" dirty="0"/>
              <a:t>TO IMPROVE HIV OUTCOMES IN THE </a:t>
            </a:r>
            <a:br>
              <a:rPr lang="en-GB" b="1" dirty="0"/>
            </a:br>
            <a:r>
              <a:rPr lang="en-GB" b="1" dirty="0"/>
              <a:t>SOUTHERN UNITED STATES</a:t>
            </a:r>
          </a:p>
        </p:txBody>
      </p:sp>
      <p:sp>
        <p:nvSpPr>
          <p:cNvPr id="2059" name="Text Placeholder 2058"/>
          <p:cNvSpPr>
            <a:spLocks noGrp="1"/>
          </p:cNvSpPr>
          <p:nvPr>
            <p:ph type="body" sz="quarter" idx="25"/>
          </p:nvPr>
        </p:nvSpPr>
        <p:spPr>
          <a:xfrm>
            <a:off x="342898" y="3303381"/>
            <a:ext cx="7035801" cy="2812840"/>
          </a:xfrm>
        </p:spPr>
        <p:txBody>
          <a:bodyPr/>
          <a:lstStyle/>
          <a:p>
            <a:r>
              <a:rPr lang="en-GB" dirty="0"/>
              <a:t>Introduction</a:t>
            </a:r>
          </a:p>
          <a:p>
            <a:pPr marL="0" lvl="3" indent="0" algn="just">
              <a:buNone/>
            </a:pPr>
            <a:r>
              <a:rPr lang="en-US" dirty="0">
                <a:effectLst/>
                <a:latin typeface="Arial" panose="020B0604020202020204" pitchFamily="34" charset="0"/>
                <a:ea typeface="Calibri" panose="020F0502020204030204" pitchFamily="34" charset="0"/>
              </a:rPr>
              <a:t>Informed by the EPIS (Exploration, Preparation, Implementation, Sustainment) framework, the Baton Rouge Positive Pathway Study (BRPPS) was conducted to examine the acceptability, feasibility, cost, and utility of financial incentives to improve HIV outcomes among persons living with HIV (PLWH) in the Baton Rouge area. Participants received up to $205 for the achievement of specific milestones (e.g., laboratory visits, viral suppression). We present preliminary acceptability </a:t>
            </a:r>
            <a:r>
              <a:rPr lang="en-US" dirty="0">
                <a:solidFill>
                  <a:srgbClr val="071D49"/>
                </a:solidFill>
                <a:effectLst/>
                <a:latin typeface="Arial" panose="020B0604020202020204" pitchFamily="34" charset="0"/>
                <a:ea typeface="Calibri" panose="020F0502020204030204" pitchFamily="34" charset="0"/>
              </a:rPr>
              <a:t>study results from the perspectives of HIV service providers. </a:t>
            </a:r>
          </a:p>
        </p:txBody>
      </p:sp>
      <p:sp>
        <p:nvSpPr>
          <p:cNvPr id="2099" name="Text Placeholder 2098"/>
          <p:cNvSpPr>
            <a:spLocks noGrp="1"/>
          </p:cNvSpPr>
          <p:nvPr>
            <p:ph type="body" sz="quarter" idx="32"/>
          </p:nvPr>
        </p:nvSpPr>
        <p:spPr>
          <a:xfrm>
            <a:off x="7573411" y="19370925"/>
            <a:ext cx="6699457" cy="3898582"/>
          </a:xfrm>
        </p:spPr>
        <p:txBody>
          <a:bodyPr/>
          <a:lstStyle/>
          <a:p>
            <a:r>
              <a:rPr lang="en-GB" dirty="0"/>
              <a:t>Conclusions</a:t>
            </a:r>
          </a:p>
          <a:p>
            <a:pPr marL="342900" indent="-342900">
              <a:buClr>
                <a:schemeClr val="tx2"/>
              </a:buClr>
              <a:buFont typeface="Arial" panose="020B0604020202020204" pitchFamily="34" charset="0"/>
              <a:buChar char="•"/>
            </a:pPr>
            <a:r>
              <a:rPr lang="en-GB" sz="2000" b="0" dirty="0">
                <a:solidFill>
                  <a:schemeClr val="tx1"/>
                </a:solidFill>
              </a:rPr>
              <a:t>Providers and administrators indicated high rates of acceptability of financial incentives </a:t>
            </a:r>
          </a:p>
          <a:p>
            <a:pPr marL="342900" indent="-342900">
              <a:buClr>
                <a:schemeClr val="tx2"/>
              </a:buClr>
              <a:buFont typeface="Arial" panose="020B0604020202020204" pitchFamily="34" charset="0"/>
              <a:buChar char="•"/>
            </a:pPr>
            <a:r>
              <a:rPr lang="en-GB" sz="2000" b="0" dirty="0">
                <a:solidFill>
                  <a:schemeClr val="tx1"/>
                </a:solidFill>
              </a:rPr>
              <a:t>Providers and administrators would like to sustain financial incentives, as they believed the incentives increased HIV care attendance and medication adherence</a:t>
            </a:r>
          </a:p>
          <a:p>
            <a:pPr marL="342900" indent="-342900">
              <a:buClr>
                <a:schemeClr val="tx2"/>
              </a:buClr>
              <a:buFont typeface="Arial" panose="020B0604020202020204" pitchFamily="34" charset="0"/>
              <a:buChar char="•"/>
            </a:pPr>
            <a:r>
              <a:rPr lang="en-GB" sz="2000" b="0" dirty="0">
                <a:solidFill>
                  <a:schemeClr val="tx1"/>
                </a:solidFill>
              </a:rPr>
              <a:t>The clinics stated that the financial sustainability of the incentives will likely rely on outside funding, as the clinics have limited resources</a:t>
            </a:r>
          </a:p>
        </p:txBody>
      </p:sp>
      <p:sp>
        <p:nvSpPr>
          <p:cNvPr id="2061" name="Text Placeholder 2060"/>
          <p:cNvSpPr>
            <a:spLocks noGrp="1"/>
          </p:cNvSpPr>
          <p:nvPr>
            <p:ph type="body" sz="quarter" idx="4294967295"/>
          </p:nvPr>
        </p:nvSpPr>
        <p:spPr>
          <a:xfrm>
            <a:off x="338679" y="6181301"/>
            <a:ext cx="7040020" cy="2619370"/>
          </a:xfrm>
        </p:spPr>
        <p:txBody>
          <a:bodyPr/>
          <a:lstStyle/>
          <a:p>
            <a:r>
              <a:rPr lang="en-GB" dirty="0"/>
              <a:t>Methods</a:t>
            </a:r>
          </a:p>
          <a:p>
            <a:pPr marL="0" lvl="3" indent="0" algn="just">
              <a:buNone/>
            </a:pPr>
            <a:r>
              <a:rPr lang="en-US" dirty="0">
                <a:effectLst/>
                <a:latin typeface="Arial" panose="020B0604020202020204" pitchFamily="34" charset="0"/>
                <a:ea typeface="Calibri" panose="020F0502020204030204" pitchFamily="34" charset="0"/>
              </a:rPr>
              <a:t>During the Exploration Phase, qualitative interviews with a short survey  among HIV service providers (n=13) were conducted to examine the acceptability of financial incentives to improve HIV outcomes based on multiple perspectives. Acceptability was measured as “financial incentives provided to PLWH can improve their overall health” as well as barriers and facilitators to using financial incentives.</a:t>
            </a:r>
            <a:r>
              <a:rPr lang="en-US" dirty="0"/>
              <a:t> Thirteen (N=13) telephonic interviews were conducted (October 2019 to March 2020) with a range of HIV service providers (e.g., nurses, case managers) and administrators, (i.e. clinic directors, etc.). </a:t>
            </a:r>
            <a:r>
              <a:rPr lang="en-US" dirty="0">
                <a:latin typeface="Arial" panose="020B0604020202020204" pitchFamily="34" charset="0"/>
                <a:ea typeface="Calibri" panose="020F0502020204030204" pitchFamily="34" charset="0"/>
              </a:rPr>
              <a:t>Telephonic interviews with HIV service providers were transcribed and then uploaded to </a:t>
            </a:r>
            <a:r>
              <a:rPr lang="en-US" dirty="0" err="1">
                <a:latin typeface="Arial" panose="020B0604020202020204" pitchFamily="34" charset="0"/>
                <a:ea typeface="Calibri" panose="020F0502020204030204" pitchFamily="34" charset="0"/>
              </a:rPr>
              <a:t>Dedoose</a:t>
            </a:r>
            <a:r>
              <a:rPr lang="en-US" dirty="0">
                <a:latin typeface="Arial" panose="020B0604020202020204" pitchFamily="34" charset="0"/>
                <a:ea typeface="Calibri" panose="020F0502020204030204" pitchFamily="34" charset="0"/>
              </a:rPr>
              <a:t> for analysis. </a:t>
            </a:r>
            <a:endParaRPr lang="en-US" dirty="0">
              <a:effectLst/>
              <a:latin typeface="Arial" panose="020B0604020202020204" pitchFamily="34" charset="0"/>
              <a:ea typeface="Calibri" panose="020F0502020204030204" pitchFamily="34" charset="0"/>
            </a:endParaRPr>
          </a:p>
          <a:p>
            <a:pPr marL="0" lvl="3" indent="0">
              <a:buNone/>
            </a:pPr>
            <a:endParaRPr lang="en-GB" dirty="0"/>
          </a:p>
        </p:txBody>
      </p:sp>
      <p:sp>
        <p:nvSpPr>
          <p:cNvPr id="2062" name="Text Placeholder 2061"/>
          <p:cNvSpPr>
            <a:spLocks noGrp="1"/>
          </p:cNvSpPr>
          <p:nvPr>
            <p:ph type="body" sz="quarter" idx="4294967295"/>
          </p:nvPr>
        </p:nvSpPr>
        <p:spPr>
          <a:xfrm>
            <a:off x="349047" y="11034535"/>
            <a:ext cx="6701380" cy="3641165"/>
          </a:xfrm>
        </p:spPr>
        <p:txBody>
          <a:bodyPr/>
          <a:lstStyle/>
          <a:p>
            <a:r>
              <a:rPr lang="en-GB" dirty="0"/>
              <a:t>Results</a:t>
            </a:r>
          </a:p>
          <a:p>
            <a:pPr marL="0" lvl="3" indent="0" algn="just">
              <a:buNone/>
            </a:pPr>
            <a:r>
              <a:rPr lang="en-US" dirty="0"/>
              <a:t>Eleven (N=11) service providers responded to the survey. Thematic analysis highlighted major themes including, increased patient motivation, increased contact with participants, and increased engagement in care. Providers reported participants being more motivated to attend their medical appointment, which in turn increased opportunities to improve provider-patient engagement and education on the importance of following treatment plans. Barriers to implementation included staff time and effort needed to manage incentive distribution among staff who are already spread thin. Providers expressed concern around the sustainability of incentive effects upon completion of the study.</a:t>
            </a:r>
          </a:p>
          <a:p>
            <a:pPr marL="0" lvl="3" indent="0" algn="just">
              <a:buNone/>
            </a:pPr>
            <a:endParaRPr lang="en-US" dirty="0"/>
          </a:p>
          <a:p>
            <a:pPr marL="0" lvl="3" indent="0" algn="just">
              <a:buNone/>
            </a:pPr>
            <a:r>
              <a:rPr lang="en-US" b="1" dirty="0">
                <a:solidFill>
                  <a:schemeClr val="tx2"/>
                </a:solidFill>
              </a:rPr>
              <a:t>Quantitative Results</a:t>
            </a:r>
            <a:r>
              <a:rPr lang="en-US" dirty="0"/>
              <a:t> </a:t>
            </a:r>
          </a:p>
          <a:p>
            <a:pPr lvl="3" algn="just"/>
            <a:r>
              <a:rPr lang="en-GB" dirty="0"/>
              <a:t>Eleven (N=11) providers responded to the Provider Survey in REDCap</a:t>
            </a:r>
            <a:r>
              <a:rPr lang="en-GB" baseline="30000" dirty="0"/>
              <a:t>© </a:t>
            </a:r>
          </a:p>
          <a:p>
            <a:pPr lvl="4" algn="just"/>
            <a:r>
              <a:rPr lang="en-US" dirty="0">
                <a:effectLst/>
                <a:latin typeface="+mn-lt"/>
              </a:rPr>
              <a:t>Financial incentives were measured on a five point </a:t>
            </a:r>
            <a:r>
              <a:rPr lang="en-US" dirty="0" err="1">
                <a:effectLst/>
                <a:latin typeface="+mn-lt"/>
              </a:rPr>
              <a:t>likert</a:t>
            </a:r>
            <a:r>
              <a:rPr lang="en-US" dirty="0">
                <a:effectLst/>
                <a:latin typeface="+mn-lt"/>
              </a:rPr>
              <a:t> scale. Strongly Agree and Agree were combined as well as Strongly </a:t>
            </a:r>
            <a:r>
              <a:rPr lang="en-US" dirty="0">
                <a:latin typeface="+mn-lt"/>
              </a:rPr>
              <a:t>D</a:t>
            </a:r>
            <a:r>
              <a:rPr lang="en-US" dirty="0">
                <a:effectLst/>
                <a:latin typeface="+mn-lt"/>
              </a:rPr>
              <a:t>isagree and Disagree.</a:t>
            </a:r>
            <a:endParaRPr lang="en-GB" dirty="0">
              <a:latin typeface="+mn-lt"/>
            </a:endParaRPr>
          </a:p>
          <a:p>
            <a:pPr lvl="4" algn="just"/>
            <a:r>
              <a:rPr lang="en-GB" dirty="0"/>
              <a:t>70% of providers believe financial incentives can improve overall health of People Living with HIV (PLWH)</a:t>
            </a:r>
          </a:p>
          <a:p>
            <a:pPr lvl="4" algn="just"/>
            <a:r>
              <a:rPr lang="en-GB" dirty="0"/>
              <a:t>80% of providers believe financial incentives can improve the viral load of PLWH</a:t>
            </a:r>
          </a:p>
          <a:p>
            <a:pPr lvl="4" algn="just"/>
            <a:r>
              <a:rPr lang="en-GB" dirty="0"/>
              <a:t>90% of providers believe financial incentives can improve HIV care visit  attendance of PLWH</a:t>
            </a:r>
          </a:p>
          <a:p>
            <a:pPr marL="0" lvl="3" indent="0" algn="just">
              <a:buNone/>
            </a:pPr>
            <a:endParaRPr lang="en-US" dirty="0"/>
          </a:p>
        </p:txBody>
      </p:sp>
      <p:sp>
        <p:nvSpPr>
          <p:cNvPr id="2065" name="Text Placeholder 2064"/>
          <p:cNvSpPr>
            <a:spLocks noGrp="1"/>
          </p:cNvSpPr>
          <p:nvPr>
            <p:ph type="body" sz="quarter" idx="4294967295"/>
          </p:nvPr>
        </p:nvSpPr>
        <p:spPr>
          <a:xfrm>
            <a:off x="7581901" y="13881832"/>
            <a:ext cx="6699452" cy="3898582"/>
          </a:xfrm>
          <a:prstGeom prst="rect">
            <a:avLst/>
          </a:prstGeom>
        </p:spPr>
        <p:txBody>
          <a:bodyPr/>
          <a:lstStyle/>
          <a:p>
            <a:r>
              <a:rPr lang="en-GB" dirty="0">
                <a:latin typeface="+mn-lt"/>
              </a:rPr>
              <a:t>Discussion</a:t>
            </a:r>
          </a:p>
          <a:p>
            <a:r>
              <a:rPr lang="en-GB" sz="1600" dirty="0">
                <a:latin typeface="+mn-lt"/>
              </a:rPr>
              <a:t>HIV Care Attendance </a:t>
            </a:r>
          </a:p>
          <a:p>
            <a:pPr lvl="4">
              <a:buClr>
                <a:srgbClr val="E30042"/>
              </a:buClr>
            </a:pPr>
            <a:r>
              <a:rPr lang="en-GB" dirty="0">
                <a:latin typeface="+mn-lt"/>
              </a:rPr>
              <a:t>90% of providers surveyed noted that they believe the financial incentives improve </a:t>
            </a:r>
            <a:r>
              <a:rPr lang="en-US" sz="1400" dirty="0">
                <a:latin typeface="Arial"/>
                <a:cs typeface="Calibri"/>
              </a:rPr>
              <a:t>HIV care attendance </a:t>
            </a:r>
            <a:r>
              <a:rPr lang="en-GB" dirty="0">
                <a:latin typeface="+mn-lt"/>
              </a:rPr>
              <a:t>. Interviewees stated they would like to continue financial incentives if </a:t>
            </a:r>
            <a:r>
              <a:rPr lang="en-GB" dirty="0">
                <a:solidFill>
                  <a:srgbClr val="071D49"/>
                </a:solidFill>
                <a:latin typeface="+mn-lt"/>
              </a:rPr>
              <a:t>financially sustainable at their clinics</a:t>
            </a:r>
            <a:r>
              <a:rPr lang="en-GB" dirty="0">
                <a:latin typeface="+mn-lt"/>
              </a:rPr>
              <a:t>. </a:t>
            </a:r>
          </a:p>
          <a:p>
            <a:pPr lvl="4">
              <a:buClr>
                <a:srgbClr val="E30042"/>
              </a:buClr>
            </a:pPr>
            <a:r>
              <a:rPr lang="en-GB" dirty="0">
                <a:latin typeface="+mn-lt"/>
              </a:rPr>
              <a:t>The incentives alleviate barriers to appointment attendance, most notably transportation to and from the clinics. </a:t>
            </a:r>
          </a:p>
          <a:p>
            <a:pPr lvl="4">
              <a:buClr>
                <a:srgbClr val="E30042"/>
              </a:buClr>
            </a:pPr>
            <a:r>
              <a:rPr lang="en-GB" dirty="0">
                <a:latin typeface="+mn-lt"/>
              </a:rPr>
              <a:t>Providers and administrators recognized an increase in medication adherence when patients had higher appointment attendance. </a:t>
            </a:r>
          </a:p>
          <a:p>
            <a:pPr lvl="2"/>
            <a:r>
              <a:rPr lang="en-GB" dirty="0">
                <a:latin typeface="+mn-lt"/>
              </a:rPr>
              <a:t>Sustainability</a:t>
            </a:r>
          </a:p>
          <a:p>
            <a:pPr lvl="3">
              <a:buClr>
                <a:srgbClr val="E30042"/>
              </a:buClr>
            </a:pPr>
            <a:r>
              <a:rPr lang="en-GB" dirty="0">
                <a:latin typeface="+mn-lt"/>
              </a:rPr>
              <a:t>Financial sustainability</a:t>
            </a:r>
          </a:p>
          <a:p>
            <a:pPr lvl="4">
              <a:buClr>
                <a:srgbClr val="E30042"/>
              </a:buClr>
            </a:pPr>
            <a:r>
              <a:rPr lang="en-GB" dirty="0">
                <a:latin typeface="+mn-lt"/>
              </a:rPr>
              <a:t>HIV service provider survey and interview responses indicated that the funding for incentives would need to come form a funding source outside of the clinic, as the clinics have limited resources.</a:t>
            </a:r>
          </a:p>
          <a:p>
            <a:pPr lvl="4">
              <a:buClr>
                <a:srgbClr val="E30042"/>
              </a:buClr>
            </a:pPr>
            <a:r>
              <a:rPr lang="en-GB" dirty="0">
                <a:latin typeface="+mn-lt"/>
              </a:rPr>
              <a:t>The clinics are limited in their resources to assist with basic needs of clients and do not have the funding to pay for the incentives. </a:t>
            </a:r>
          </a:p>
        </p:txBody>
      </p:sp>
      <p:graphicFrame>
        <p:nvGraphicFramePr>
          <p:cNvPr id="23" name="Chart 22">
            <a:extLst>
              <a:ext uri="{FF2B5EF4-FFF2-40B4-BE49-F238E27FC236}">
                <a16:creationId xmlns:a16="http://schemas.microsoft.com/office/drawing/2014/main" id="{37ED2458-EF57-4E88-A4A9-D1A6A189C429}"/>
              </a:ext>
            </a:extLst>
          </p:cNvPr>
          <p:cNvGraphicFramePr>
            <a:graphicFrameLocks/>
          </p:cNvGraphicFramePr>
          <p:nvPr>
            <p:extLst>
              <p:ext uri="{D42A27DB-BD31-4B8C-83A1-F6EECF244321}">
                <p14:modId xmlns:p14="http://schemas.microsoft.com/office/powerpoint/2010/main" val="1333827513"/>
              </p:ext>
            </p:extLst>
          </p:nvPr>
        </p:nvGraphicFramePr>
        <p:xfrm>
          <a:off x="452777" y="17090597"/>
          <a:ext cx="6493920" cy="5219209"/>
        </p:xfrm>
        <a:graphic>
          <a:graphicData uri="http://schemas.openxmlformats.org/drawingml/2006/chart">
            <c:chart xmlns:c="http://schemas.openxmlformats.org/drawingml/2006/chart" xmlns:r="http://schemas.openxmlformats.org/officeDocument/2006/relationships" r:id="rId8"/>
          </a:graphicData>
        </a:graphic>
      </p:graphicFrame>
      <p:sp>
        <p:nvSpPr>
          <p:cNvPr id="77" name="TextBox 76">
            <a:extLst>
              <a:ext uri="{FF2B5EF4-FFF2-40B4-BE49-F238E27FC236}">
                <a16:creationId xmlns:a16="http://schemas.microsoft.com/office/drawing/2014/main" id="{CD291906-CFA3-4643-8FE5-74BF27063309}"/>
              </a:ext>
            </a:extLst>
          </p:cNvPr>
          <p:cNvSpPr txBox="1"/>
          <p:nvPr/>
        </p:nvSpPr>
        <p:spPr>
          <a:xfrm>
            <a:off x="7728222" y="3726624"/>
            <a:ext cx="6389836" cy="34701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600" b="1" dirty="0">
                <a:solidFill>
                  <a:srgbClr val="E40046"/>
                </a:solidFill>
                <a:latin typeface="Arial"/>
                <a:cs typeface="Calibri"/>
              </a:rPr>
              <a:t>Qualitative Results</a:t>
            </a:r>
            <a:endParaRPr lang="en-US" sz="1600" dirty="0">
              <a:latin typeface="Arial"/>
              <a:cs typeface="Calibri"/>
            </a:endParaRPr>
          </a:p>
          <a:p>
            <a:pPr marL="182880" indent="-182880">
              <a:spcBef>
                <a:spcPts val="500"/>
              </a:spcBef>
              <a:buClr>
                <a:schemeClr val="tx2"/>
              </a:buClr>
              <a:buSzPct val="120000"/>
              <a:buFont typeface="Arial"/>
              <a:buChar char="•"/>
            </a:pPr>
            <a:r>
              <a:rPr lang="en-US" sz="1600" dirty="0">
                <a:latin typeface="Arial"/>
                <a:cs typeface="Arial"/>
              </a:rPr>
              <a:t>Code pair with highest frequency of co-occurrence: </a:t>
            </a:r>
            <a:endParaRPr lang="en-US" sz="1600" dirty="0">
              <a:latin typeface="Arial" panose="020B0604020202020204" pitchFamily="34" charset="0"/>
              <a:cs typeface="Arial" panose="020B0604020202020204" pitchFamily="34" charset="0"/>
            </a:endParaRPr>
          </a:p>
          <a:p>
            <a:pPr marL="365760" lvl="1" indent="-182880">
              <a:spcBef>
                <a:spcPts val="400"/>
              </a:spcBef>
              <a:buClr>
                <a:schemeClr val="tx2"/>
              </a:buClr>
              <a:buFont typeface="Arial"/>
              <a:buChar char="•"/>
            </a:pPr>
            <a:r>
              <a:rPr lang="en-US" sz="1400" dirty="0">
                <a:latin typeface="Arial"/>
                <a:cs typeface="Calibri"/>
              </a:rPr>
              <a:t>Patient Contact + HIV Care Attendance with 19 instances. </a:t>
            </a:r>
            <a:endParaRPr lang="en-US" sz="2150" dirty="0"/>
          </a:p>
          <a:p>
            <a:pPr marL="182880" lvl="1" indent="-182880">
              <a:spcBef>
                <a:spcPts val="500"/>
              </a:spcBef>
              <a:buClr>
                <a:schemeClr val="tx2"/>
              </a:buClr>
              <a:buSzPct val="120000"/>
              <a:buFont typeface="Arial"/>
              <a:buChar char="•"/>
            </a:pPr>
            <a:r>
              <a:rPr lang="en-US" sz="1600" dirty="0">
                <a:latin typeface="Arial"/>
                <a:cs typeface="Calibri"/>
              </a:rPr>
              <a:t>Other strong code pairs:</a:t>
            </a:r>
            <a:endParaRPr lang="en-US" sz="2150" dirty="0"/>
          </a:p>
          <a:p>
            <a:pPr marL="365760" lvl="2" indent="-182880">
              <a:spcBef>
                <a:spcPts val="400"/>
              </a:spcBef>
              <a:buClr>
                <a:schemeClr val="tx2"/>
              </a:buClr>
              <a:buFont typeface="Arial"/>
              <a:buChar char="•"/>
            </a:pPr>
            <a:r>
              <a:rPr lang="en-US" sz="1400" dirty="0">
                <a:latin typeface="Arial"/>
                <a:cs typeface="Calibri"/>
              </a:rPr>
              <a:t>HIV Care Attendance + Motivation</a:t>
            </a:r>
            <a:endParaRPr lang="en-US" sz="1400" dirty="0"/>
          </a:p>
          <a:p>
            <a:pPr marL="365760" lvl="2" indent="-182880">
              <a:spcBef>
                <a:spcPts val="400"/>
              </a:spcBef>
              <a:buClr>
                <a:schemeClr val="tx2"/>
              </a:buClr>
              <a:buFont typeface="Arial"/>
              <a:buChar char="•"/>
            </a:pPr>
            <a:r>
              <a:rPr lang="en-US" sz="1400" dirty="0">
                <a:latin typeface="Arial"/>
                <a:cs typeface="Calibri"/>
              </a:rPr>
              <a:t>Acceptability + Motivation</a:t>
            </a:r>
            <a:endParaRPr lang="en-US" sz="1400" dirty="0"/>
          </a:p>
          <a:p>
            <a:pPr marL="365760" lvl="2" indent="-182880">
              <a:spcBef>
                <a:spcPts val="400"/>
              </a:spcBef>
              <a:buClr>
                <a:schemeClr val="tx2"/>
              </a:buClr>
              <a:buFont typeface="Arial"/>
              <a:buChar char="•"/>
            </a:pPr>
            <a:r>
              <a:rPr lang="en-US" sz="1400" dirty="0">
                <a:latin typeface="Arial"/>
                <a:cs typeface="Calibri"/>
              </a:rPr>
              <a:t>HIV Care Attendance + Medication Adherence</a:t>
            </a:r>
            <a:endParaRPr lang="en-US" sz="1400" dirty="0"/>
          </a:p>
          <a:p>
            <a:pPr marL="200025" lvl="2" indent="0">
              <a:spcBef>
                <a:spcPts val="500"/>
              </a:spcBef>
              <a:buClr>
                <a:schemeClr val="tx2"/>
              </a:buClr>
            </a:pPr>
            <a:endParaRPr lang="en-US" sz="1600" dirty="0">
              <a:latin typeface="Arial"/>
              <a:cs typeface="Calibri"/>
            </a:endParaRPr>
          </a:p>
          <a:p>
            <a:pPr marL="200025" lvl="2" indent="0">
              <a:spcBef>
                <a:spcPts val="500"/>
              </a:spcBef>
            </a:pPr>
            <a:r>
              <a:rPr lang="en-US" sz="1600" dirty="0">
                <a:latin typeface="Arial"/>
                <a:cs typeface="Calibri"/>
              </a:rPr>
              <a:t>The sequence of relationships highlights the positive effects of Patient Contact and Acceptability by the providers on Motivation, HIV Care Attendance , and Medication Adherence by PLWH</a:t>
            </a:r>
            <a:r>
              <a:rPr lang="en-US" sz="1400" dirty="0">
                <a:latin typeface="Calibri"/>
                <a:cs typeface="Calibri"/>
              </a:rPr>
              <a:t> </a:t>
            </a:r>
            <a:endParaRPr lang="en-US" sz="2150" dirty="0"/>
          </a:p>
          <a:p>
            <a:pPr marL="840105" lvl="1" indent="-285750">
              <a:buClr>
                <a:schemeClr val="tx2"/>
              </a:buClr>
              <a:buFont typeface="Arial"/>
              <a:buChar char="•"/>
            </a:pPr>
            <a:endParaRPr lang="en-US" sz="2150" dirty="0">
              <a:cs typeface="Calibri"/>
            </a:endParaRPr>
          </a:p>
        </p:txBody>
      </p:sp>
      <p:sp>
        <p:nvSpPr>
          <p:cNvPr id="2838" name="TextBox 2837">
            <a:extLst>
              <a:ext uri="{FF2B5EF4-FFF2-40B4-BE49-F238E27FC236}">
                <a16:creationId xmlns:a16="http://schemas.microsoft.com/office/drawing/2014/main" id="{E843D3D0-C743-4607-9B3C-821C2C4FDA37}"/>
              </a:ext>
            </a:extLst>
          </p:cNvPr>
          <p:cNvSpPr txBox="1"/>
          <p:nvPr/>
        </p:nvSpPr>
        <p:spPr>
          <a:xfrm>
            <a:off x="7728222" y="11319941"/>
            <a:ext cx="667159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i="1" dirty="0">
                <a:solidFill>
                  <a:schemeClr val="tx2"/>
                </a:solidFill>
                <a:latin typeface="Arial"/>
                <a:cs typeface="Arial"/>
              </a:rPr>
              <a:t>"What’s working is that you’re getting patients who weren’t adherent of following care, that it got them back in care. The incentive is leading people to get into care and get education and reach education to reach viral suppression. I mean it’s a motivator to get them to that, that’s kept them coming back.“ </a:t>
            </a:r>
            <a:endParaRPr lang="en-US" b="1" dirty="0">
              <a:solidFill>
                <a:schemeClr val="tx2"/>
              </a:solidFill>
            </a:endParaRPr>
          </a:p>
          <a:p>
            <a:r>
              <a:rPr lang="en-US" sz="1600" b="1" i="1" dirty="0">
                <a:solidFill>
                  <a:schemeClr val="tx2"/>
                </a:solidFill>
                <a:latin typeface="Arial"/>
                <a:cs typeface="Arial"/>
              </a:rPr>
              <a:t>– Clinic Administrator </a:t>
            </a:r>
            <a:endParaRPr lang="en-US" sz="2150" b="1" dirty="0">
              <a:solidFill>
                <a:schemeClr val="tx2"/>
              </a:solidFill>
            </a:endParaRPr>
          </a:p>
        </p:txBody>
      </p:sp>
      <p:sp>
        <p:nvSpPr>
          <p:cNvPr id="21" name="TextBox 20">
            <a:extLst>
              <a:ext uri="{FF2B5EF4-FFF2-40B4-BE49-F238E27FC236}">
                <a16:creationId xmlns:a16="http://schemas.microsoft.com/office/drawing/2014/main" id="{96851176-E56C-49ED-9953-EFD9F568D780}"/>
              </a:ext>
            </a:extLst>
          </p:cNvPr>
          <p:cNvSpPr txBox="1"/>
          <p:nvPr/>
        </p:nvSpPr>
        <p:spPr>
          <a:xfrm>
            <a:off x="546140" y="23269507"/>
            <a:ext cx="6493920" cy="830997"/>
          </a:xfrm>
          <a:prstGeom prst="rect">
            <a:avLst/>
          </a:prstGeom>
          <a:noFill/>
        </p:spPr>
        <p:txBody>
          <a:bodyPr wrap="square">
            <a:spAutoFit/>
          </a:bodyPr>
          <a:lstStyle/>
          <a:p>
            <a:r>
              <a:rPr lang="en-US" sz="1600" b="1" i="1" dirty="0">
                <a:solidFill>
                  <a:schemeClr val="tx2"/>
                </a:solidFill>
                <a:latin typeface="+mn-lt"/>
              </a:rPr>
              <a:t>“The patients are definitely keeping their appointments and their viral suppression rate has increased tremendously.” </a:t>
            </a:r>
          </a:p>
          <a:p>
            <a:r>
              <a:rPr lang="en-US" sz="1600" b="1" i="1" dirty="0">
                <a:solidFill>
                  <a:schemeClr val="tx2"/>
                </a:solidFill>
                <a:latin typeface="Arial"/>
                <a:cs typeface="Arial"/>
              </a:rPr>
              <a:t>– Provider </a:t>
            </a:r>
            <a:endParaRPr lang="en-US" sz="1600" b="1" i="1" dirty="0">
              <a:solidFill>
                <a:schemeClr val="tx2"/>
              </a:solidFill>
              <a:latin typeface="+mn-lt"/>
            </a:endParaRPr>
          </a:p>
        </p:txBody>
      </p:sp>
      <p:graphicFrame>
        <p:nvGraphicFramePr>
          <p:cNvPr id="22" name="Chart 21">
            <a:extLst>
              <a:ext uri="{FF2B5EF4-FFF2-40B4-BE49-F238E27FC236}">
                <a16:creationId xmlns:a16="http://schemas.microsoft.com/office/drawing/2014/main" id="{D8D3C40B-15D0-4E8D-A735-968C331BE0BD}"/>
              </a:ext>
            </a:extLst>
          </p:cNvPr>
          <p:cNvGraphicFramePr>
            <a:graphicFrameLocks/>
          </p:cNvGraphicFramePr>
          <p:nvPr>
            <p:extLst>
              <p:ext uri="{D42A27DB-BD31-4B8C-83A1-F6EECF244321}">
                <p14:modId xmlns:p14="http://schemas.microsoft.com/office/powerpoint/2010/main" val="261979547"/>
              </p:ext>
            </p:extLst>
          </p:nvPr>
        </p:nvGraphicFramePr>
        <p:xfrm>
          <a:off x="7720071" y="7280745"/>
          <a:ext cx="6554296" cy="3046966"/>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sld>
</file>

<file path=ppt/theme/theme1.xml><?xml version="1.0" encoding="utf-8"?>
<a:theme xmlns:a="http://schemas.openxmlformats.org/drawingml/2006/main" name="Custom Design">
  <a:themeElements>
    <a:clrScheme name="ViiV Corporate 2019 Color Theme - NEW">
      <a:dk1>
        <a:srgbClr val="071D49"/>
      </a:dk1>
      <a:lt1>
        <a:srgbClr val="FFFFFF"/>
      </a:lt1>
      <a:dk2>
        <a:srgbClr val="E40046"/>
      </a:dk2>
      <a:lt2>
        <a:srgbClr val="E7E6E6"/>
      </a:lt2>
      <a:accent1>
        <a:srgbClr val="E40046"/>
      </a:accent1>
      <a:accent2>
        <a:srgbClr val="071D49"/>
      </a:accent2>
      <a:accent3>
        <a:srgbClr val="702082"/>
      </a:accent3>
      <a:accent4>
        <a:srgbClr val="5BC2E7"/>
      </a:accent4>
      <a:accent5>
        <a:srgbClr val="D0D3D4"/>
      </a:accent5>
      <a:accent6>
        <a:srgbClr val="00B050"/>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aa800a3-308f-437d-8b1d-ae8e1bd86065">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6B64A45745F64D83352EF24082A25C" ma:contentTypeVersion="6" ma:contentTypeDescription="Create a new document." ma:contentTypeScope="" ma:versionID="014ce3bb22cec1e9da82eb279ff55808">
  <xsd:schema xmlns:xsd="http://www.w3.org/2001/XMLSchema" xmlns:xs="http://www.w3.org/2001/XMLSchema" xmlns:p="http://schemas.microsoft.com/office/2006/metadata/properties" xmlns:ns2="da73d508-1714-41dd-b774-32757e63854a" xmlns:ns3="1aa800a3-308f-437d-8b1d-ae8e1bd86065" targetNamespace="http://schemas.microsoft.com/office/2006/metadata/properties" ma:root="true" ma:fieldsID="bcfda3733fc23853c837769f0363e0ad" ns2:_="" ns3:_="">
    <xsd:import namespace="da73d508-1714-41dd-b774-32757e63854a"/>
    <xsd:import namespace="1aa800a3-308f-437d-8b1d-ae8e1bd860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73d508-1714-41dd-b774-32757e6385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a800a3-308f-437d-8b1d-ae8e1bd860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A70161-20B2-4DDF-A1D1-ADA49826B07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e263d91-246f-4e5d-9986-54bc0e05ac5f"/>
    <ds:schemaRef ds:uri="http://purl.org/dc/terms/"/>
    <ds:schemaRef ds:uri="9ab043c2-8b76-49b3-8342-3520894c1f6a"/>
    <ds:schemaRef ds:uri="http://www.w3.org/XML/1998/namespace"/>
    <ds:schemaRef ds:uri="http://purl.org/dc/dcmitype/"/>
  </ds:schemaRefs>
</ds:datastoreItem>
</file>

<file path=customXml/itemProps2.xml><?xml version="1.0" encoding="utf-8"?>
<ds:datastoreItem xmlns:ds="http://schemas.openxmlformats.org/officeDocument/2006/customXml" ds:itemID="{45641033-A78F-43E9-B869-88057A2E4DB2}">
  <ds:schemaRefs>
    <ds:schemaRef ds:uri="http://schemas.microsoft.com/sharepoint/v3/contenttype/forms"/>
  </ds:schemaRefs>
</ds:datastoreItem>
</file>

<file path=customXml/itemProps3.xml><?xml version="1.0" encoding="utf-8"?>
<ds:datastoreItem xmlns:ds="http://schemas.openxmlformats.org/officeDocument/2006/customXml" ds:itemID="{CD07A48B-11DC-49C1-BBB7-0CC727D6FDC7}"/>
</file>

<file path=docProps/app.xml><?xml version="1.0" encoding="utf-8"?>
<Properties xmlns="http://schemas.openxmlformats.org/officeDocument/2006/extended-properties" xmlns:vt="http://schemas.openxmlformats.org/officeDocument/2006/docPropsVTypes">
  <Template>blank</Template>
  <TotalTime>98</TotalTime>
  <Words>870</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ACCEPTABILITY OF FINANCIAL INCENTIVES TO IMPROVE HIV OUTCOMES IN THE  SOUTHERN UNITED STATES</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vcribb</dc:creator>
  <cp:lastModifiedBy>Sarah Chrestman</cp:lastModifiedBy>
  <cp:revision>15</cp:revision>
  <cp:lastPrinted>2015-09-03T18:01:37Z</cp:lastPrinted>
  <dcterms:created xsi:type="dcterms:W3CDTF">2012-06-27T15:53:13Z</dcterms:created>
  <dcterms:modified xsi:type="dcterms:W3CDTF">2020-10-26T14:39:55Z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0x010100C56B64A45745F64D83352EF24082A25C</vt:lpwstr>
  </property>
  <property fmtid="{D5CDD505-2E9C-101B-9397-08002B2CF9AE}" pid="3" name="Order">
    <vt:r8>1130400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