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6"/>
  </p:notesMasterIdLst>
  <p:handoutMasterIdLst>
    <p:handoutMasterId r:id="rId7"/>
  </p:handoutMasterIdLst>
  <p:sldIdLst>
    <p:sldId id="257" r:id="rId5"/>
  </p:sldIdLst>
  <p:sldSz cx="42803763" cy="32075438"/>
  <p:notesSz cx="6865938" cy="9540875"/>
  <p:defaultTextStyle>
    <a:defPPr>
      <a:defRPr lang="en-US"/>
    </a:defPPr>
    <a:lvl1pPr algn="l" defTabSz="3636539" rtl="0" fontAlgn="base">
      <a:spcBef>
        <a:spcPct val="0"/>
      </a:spcBef>
      <a:spcAft>
        <a:spcPct val="0"/>
      </a:spcAft>
      <a:defRPr sz="7167" kern="1200">
        <a:solidFill>
          <a:schemeClr val="tx1"/>
        </a:solidFill>
        <a:latin typeface="Calibri" pitchFamily="34" charset="0"/>
        <a:ea typeface="+mn-ea"/>
        <a:cs typeface="Arial" charset="0"/>
      </a:defRPr>
    </a:lvl1pPr>
    <a:lvl2pPr marL="1816645" indent="-880699" algn="l" defTabSz="3636539" rtl="0" fontAlgn="base">
      <a:spcBef>
        <a:spcPct val="0"/>
      </a:spcBef>
      <a:spcAft>
        <a:spcPct val="0"/>
      </a:spcAft>
      <a:defRPr sz="7167" kern="1200">
        <a:solidFill>
          <a:schemeClr val="tx1"/>
        </a:solidFill>
        <a:latin typeface="Calibri" pitchFamily="34" charset="0"/>
        <a:ea typeface="+mn-ea"/>
        <a:cs typeface="Arial" charset="0"/>
      </a:defRPr>
    </a:lvl2pPr>
    <a:lvl3pPr marL="3636539" indent="-1764648" algn="l" defTabSz="3636539" rtl="0" fontAlgn="base">
      <a:spcBef>
        <a:spcPct val="0"/>
      </a:spcBef>
      <a:spcAft>
        <a:spcPct val="0"/>
      </a:spcAft>
      <a:defRPr sz="7167" kern="1200">
        <a:solidFill>
          <a:schemeClr val="tx1"/>
        </a:solidFill>
        <a:latin typeface="Calibri" pitchFamily="34" charset="0"/>
        <a:ea typeface="+mn-ea"/>
        <a:cs typeface="Arial" charset="0"/>
      </a:defRPr>
    </a:lvl3pPr>
    <a:lvl4pPr marL="5453184" indent="-2645347" algn="l" defTabSz="3636539" rtl="0" fontAlgn="base">
      <a:spcBef>
        <a:spcPct val="0"/>
      </a:spcBef>
      <a:spcAft>
        <a:spcPct val="0"/>
      </a:spcAft>
      <a:defRPr sz="7167" kern="1200">
        <a:solidFill>
          <a:schemeClr val="tx1"/>
        </a:solidFill>
        <a:latin typeface="Calibri" pitchFamily="34" charset="0"/>
        <a:ea typeface="+mn-ea"/>
        <a:cs typeface="Arial" charset="0"/>
      </a:defRPr>
    </a:lvl4pPr>
    <a:lvl5pPr marL="7273078" indent="-3529296" algn="l" defTabSz="3636539" rtl="0" fontAlgn="base">
      <a:spcBef>
        <a:spcPct val="0"/>
      </a:spcBef>
      <a:spcAft>
        <a:spcPct val="0"/>
      </a:spcAft>
      <a:defRPr sz="7167" kern="1200">
        <a:solidFill>
          <a:schemeClr val="tx1"/>
        </a:solidFill>
        <a:latin typeface="Calibri" pitchFamily="34" charset="0"/>
        <a:ea typeface="+mn-ea"/>
        <a:cs typeface="Arial" charset="0"/>
      </a:defRPr>
    </a:lvl5pPr>
    <a:lvl6pPr marL="4679728" algn="l" defTabSz="1871891" rtl="0" eaLnBrk="1" latinLnBrk="0" hangingPunct="1">
      <a:defRPr sz="7167" kern="1200">
        <a:solidFill>
          <a:schemeClr val="tx1"/>
        </a:solidFill>
        <a:latin typeface="Calibri" pitchFamily="34" charset="0"/>
        <a:ea typeface="+mn-ea"/>
        <a:cs typeface="Arial" charset="0"/>
      </a:defRPr>
    </a:lvl6pPr>
    <a:lvl7pPr marL="5615673" algn="l" defTabSz="1871891" rtl="0" eaLnBrk="1" latinLnBrk="0" hangingPunct="1">
      <a:defRPr sz="7167" kern="1200">
        <a:solidFill>
          <a:schemeClr val="tx1"/>
        </a:solidFill>
        <a:latin typeface="Calibri" pitchFamily="34" charset="0"/>
        <a:ea typeface="+mn-ea"/>
        <a:cs typeface="Arial" charset="0"/>
      </a:defRPr>
    </a:lvl7pPr>
    <a:lvl8pPr marL="6551619" algn="l" defTabSz="1871891" rtl="0" eaLnBrk="1" latinLnBrk="0" hangingPunct="1">
      <a:defRPr sz="7167" kern="1200">
        <a:solidFill>
          <a:schemeClr val="tx1"/>
        </a:solidFill>
        <a:latin typeface="Calibri" pitchFamily="34" charset="0"/>
        <a:ea typeface="+mn-ea"/>
        <a:cs typeface="Arial" charset="0"/>
      </a:defRPr>
    </a:lvl8pPr>
    <a:lvl9pPr marL="7487564" algn="l" defTabSz="1871891" rtl="0" eaLnBrk="1" latinLnBrk="0" hangingPunct="1">
      <a:defRPr sz="7167"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0192" userDrawn="1">
          <p15:clr>
            <a:srgbClr val="A4A3A4"/>
          </p15:clr>
        </p15:guide>
        <p15:guide id="2" orient="horz" pos="1520" userDrawn="1">
          <p15:clr>
            <a:srgbClr val="A4A3A4"/>
          </p15:clr>
        </p15:guide>
        <p15:guide id="3" orient="horz" pos="18061" userDrawn="1">
          <p15:clr>
            <a:srgbClr val="A4A3A4"/>
          </p15:clr>
        </p15:guide>
        <p15:guide id="4" orient="horz" pos="5788" userDrawn="1">
          <p15:clr>
            <a:srgbClr val="A4A3A4"/>
          </p15:clr>
        </p15:guide>
        <p15:guide id="6" orient="horz" pos="4864" userDrawn="1">
          <p15:clr>
            <a:srgbClr val="A4A3A4"/>
          </p15:clr>
        </p15:guide>
        <p15:guide id="7" pos="13482" userDrawn="1">
          <p15:clr>
            <a:srgbClr val="A4A3A4"/>
          </p15:clr>
        </p15:guide>
        <p15:guide id="8" pos="184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Pherson" initials="MM" lastIdx="2" clrIdx="0"/>
  <p:cmAuthor id="1" name="Duncan Short" initials="DS" lastIdx="11" clrIdx="1">
    <p:extLst>
      <p:ext uri="{19B8F6BF-5375-455C-9EA6-DF929625EA0E}">
        <p15:presenceInfo xmlns:p15="http://schemas.microsoft.com/office/powerpoint/2012/main" userId="S::duncan.x.short@viivhealthcare.com::0ab530a9-651b-4b68-b22f-f810b3340c9c" providerId="AD"/>
      </p:ext>
    </p:extLst>
  </p:cmAuthor>
  <p:cmAuthor id="2" name="김정호(내과학교실)" initials="김" lastIdx="2" clrIdx="2">
    <p:extLst>
      <p:ext uri="{19B8F6BF-5375-455C-9EA6-DF929625EA0E}">
        <p15:presenceInfo xmlns:p15="http://schemas.microsoft.com/office/powerpoint/2012/main" userId="S-1-5-21-1961260681-1744463731-1174482739-64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D49"/>
    <a:srgbClr val="073475"/>
    <a:srgbClr val="093973"/>
    <a:srgbClr val="E30042"/>
    <a:srgbClr val="054177"/>
    <a:srgbClr val="073175"/>
    <a:srgbClr val="E31836"/>
    <a:srgbClr val="EAEAEA"/>
    <a:srgbClr val="071D17"/>
    <a:srgbClr val="008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4" autoAdjust="0"/>
    <p:restoredTop sz="93792" autoAdjust="0"/>
  </p:normalViewPr>
  <p:slideViewPr>
    <p:cSldViewPr snapToGrid="0" showGuides="1">
      <p:cViewPr varScale="1">
        <p:scale>
          <a:sx n="17" d="100"/>
          <a:sy n="17" d="100"/>
        </p:scale>
        <p:origin x="1819" y="58"/>
      </p:cViewPr>
      <p:guideLst>
        <p:guide orient="horz" pos="10192"/>
        <p:guide orient="horz" pos="1520"/>
        <p:guide orient="horz" pos="18061"/>
        <p:guide orient="horz" pos="5788"/>
        <p:guide orient="horz" pos="4864"/>
        <p:guide pos="13482"/>
        <p:guide pos="1843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Grid="0" showGuides="1">
      <p:cViewPr varScale="1">
        <p:scale>
          <a:sx n="65" d="100"/>
          <a:sy n="65"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479" cy="478478"/>
          </a:xfrm>
          <a:prstGeom prst="rect">
            <a:avLst/>
          </a:prstGeom>
        </p:spPr>
        <p:txBody>
          <a:bodyPr vert="horz" lIns="62746" tIns="31373" rIns="62746" bIns="31373" rtlCol="0"/>
          <a:lstStyle>
            <a:lvl1pPr algn="l">
              <a:defRPr sz="800"/>
            </a:lvl1pPr>
          </a:lstStyle>
          <a:p>
            <a:endParaRPr lang="en-GB" dirty="0">
              <a:latin typeface="+mn-lt"/>
            </a:endParaRPr>
          </a:p>
        </p:txBody>
      </p:sp>
      <p:sp>
        <p:nvSpPr>
          <p:cNvPr id="3" name="Date Placeholder 2"/>
          <p:cNvSpPr>
            <a:spLocks noGrp="1"/>
          </p:cNvSpPr>
          <p:nvPr>
            <p:ph type="dt" sz="quarter" idx="1"/>
          </p:nvPr>
        </p:nvSpPr>
        <p:spPr>
          <a:xfrm>
            <a:off x="3889265" y="1"/>
            <a:ext cx="2975479" cy="478478"/>
          </a:xfrm>
          <a:prstGeom prst="rect">
            <a:avLst/>
          </a:prstGeom>
        </p:spPr>
        <p:txBody>
          <a:bodyPr vert="horz" lIns="62746" tIns="31373" rIns="62746" bIns="31373" rtlCol="0"/>
          <a:lstStyle>
            <a:lvl1pPr algn="r">
              <a:defRPr sz="800"/>
            </a:lvl1pPr>
          </a:lstStyle>
          <a:p>
            <a:fld id="{575D5211-BB38-4D1A-A3BF-BB103CA88478}" type="datetimeFigureOut">
              <a:rPr lang="en-GB" smtClean="0">
                <a:latin typeface="+mn-lt"/>
              </a:rPr>
              <a:t>18/06/2020</a:t>
            </a:fld>
            <a:endParaRPr lang="en-GB" dirty="0">
              <a:latin typeface="+mn-lt"/>
            </a:endParaRPr>
          </a:p>
        </p:txBody>
      </p:sp>
      <p:sp>
        <p:nvSpPr>
          <p:cNvPr id="4" name="Footer Placeholder 3"/>
          <p:cNvSpPr>
            <a:spLocks noGrp="1"/>
          </p:cNvSpPr>
          <p:nvPr>
            <p:ph type="ftr" sz="quarter" idx="2"/>
          </p:nvPr>
        </p:nvSpPr>
        <p:spPr>
          <a:xfrm>
            <a:off x="0" y="9062397"/>
            <a:ext cx="2975479" cy="478478"/>
          </a:xfrm>
          <a:prstGeom prst="rect">
            <a:avLst/>
          </a:prstGeom>
        </p:spPr>
        <p:txBody>
          <a:bodyPr vert="horz" lIns="62746" tIns="31373" rIns="62746" bIns="31373" rtlCol="0" anchor="b"/>
          <a:lstStyle>
            <a:lvl1pPr algn="l">
              <a:defRPr sz="800"/>
            </a:lvl1pPr>
          </a:lstStyle>
          <a:p>
            <a:endParaRPr lang="en-GB" dirty="0">
              <a:latin typeface="+mn-lt"/>
            </a:endParaRPr>
          </a:p>
        </p:txBody>
      </p:sp>
      <p:sp>
        <p:nvSpPr>
          <p:cNvPr id="5" name="Slide Number Placeholder 4"/>
          <p:cNvSpPr>
            <a:spLocks noGrp="1"/>
          </p:cNvSpPr>
          <p:nvPr>
            <p:ph type="sldNum" sz="quarter" idx="3"/>
          </p:nvPr>
        </p:nvSpPr>
        <p:spPr>
          <a:xfrm>
            <a:off x="3889265" y="9062397"/>
            <a:ext cx="2975479" cy="478478"/>
          </a:xfrm>
          <a:prstGeom prst="rect">
            <a:avLst/>
          </a:prstGeom>
        </p:spPr>
        <p:txBody>
          <a:bodyPr vert="horz" lIns="62746" tIns="31373" rIns="62746" bIns="31373" rtlCol="0" anchor="b"/>
          <a:lstStyle>
            <a:lvl1pPr algn="r">
              <a:defRPr sz="800"/>
            </a:lvl1pPr>
          </a:lstStyle>
          <a:p>
            <a:fld id="{1A068BAA-E970-4ABC-AB2E-888A6F3FCC3B}" type="slidenum">
              <a:rPr lang="en-GB" smtClean="0">
                <a:latin typeface="+mn-lt"/>
              </a:rPr>
              <a:t>‹#›</a:t>
            </a:fld>
            <a:endParaRPr lang="en-GB" dirty="0">
              <a:latin typeface="+mn-lt"/>
            </a:endParaRPr>
          </a:p>
        </p:txBody>
      </p:sp>
    </p:spTree>
    <p:extLst>
      <p:ext uri="{BB962C8B-B14F-4D97-AF65-F5344CB8AC3E}">
        <p14:creationId xmlns:p14="http://schemas.microsoft.com/office/powerpoint/2010/main" val="360913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75708" cy="476735"/>
          </a:xfrm>
          <a:prstGeom prst="rect">
            <a:avLst/>
          </a:prstGeom>
        </p:spPr>
        <p:txBody>
          <a:bodyPr vert="horz" lIns="60981" tIns="30491" rIns="60981" bIns="30491" rtlCol="0"/>
          <a:lstStyle>
            <a:lvl1pPr algn="l" defTabSz="1184991" fontAlgn="auto">
              <a:spcBef>
                <a:spcPts val="0"/>
              </a:spcBef>
              <a:spcAft>
                <a:spcPts val="0"/>
              </a:spcAft>
              <a:defRPr sz="800">
                <a:latin typeface="+mn-lt"/>
                <a:cs typeface="+mn-cs"/>
              </a:defRPr>
            </a:lvl1pPr>
          </a:lstStyle>
          <a:p>
            <a:pPr>
              <a:defRPr/>
            </a:pPr>
            <a:endParaRPr lang="en-US" dirty="0"/>
          </a:p>
        </p:txBody>
      </p:sp>
      <p:sp>
        <p:nvSpPr>
          <p:cNvPr id="3" name="Date Placeholder 2"/>
          <p:cNvSpPr>
            <a:spLocks noGrp="1"/>
          </p:cNvSpPr>
          <p:nvPr>
            <p:ph type="dt" idx="1"/>
          </p:nvPr>
        </p:nvSpPr>
        <p:spPr>
          <a:xfrm>
            <a:off x="3889057" y="1"/>
            <a:ext cx="2975708" cy="476735"/>
          </a:xfrm>
          <a:prstGeom prst="rect">
            <a:avLst/>
          </a:prstGeom>
        </p:spPr>
        <p:txBody>
          <a:bodyPr vert="horz" lIns="60981" tIns="30491" rIns="60981" bIns="30491" rtlCol="0"/>
          <a:lstStyle>
            <a:lvl1pPr algn="r" defTabSz="1184991" fontAlgn="auto">
              <a:spcBef>
                <a:spcPts val="0"/>
              </a:spcBef>
              <a:spcAft>
                <a:spcPts val="0"/>
              </a:spcAft>
              <a:defRPr sz="800">
                <a:latin typeface="+mn-lt"/>
                <a:cs typeface="+mn-cs"/>
              </a:defRPr>
            </a:lvl1pPr>
          </a:lstStyle>
          <a:p>
            <a:pPr>
              <a:defRPr/>
            </a:pPr>
            <a:fld id="{5EAA5379-45F0-4C66-ABBD-4C1EF5F32571}" type="datetimeFigureOut">
              <a:rPr lang="en-US"/>
              <a:pPr>
                <a:defRPr/>
              </a:pPr>
              <a:t>6/18/2020</a:t>
            </a:fld>
            <a:endParaRPr lang="en-US" dirty="0"/>
          </a:p>
        </p:txBody>
      </p:sp>
      <p:sp>
        <p:nvSpPr>
          <p:cNvPr id="4" name="Slide Image Placeholder 3"/>
          <p:cNvSpPr>
            <a:spLocks noGrp="1" noRot="1" noChangeAspect="1"/>
          </p:cNvSpPr>
          <p:nvPr>
            <p:ph type="sldImg" idx="2"/>
          </p:nvPr>
        </p:nvSpPr>
        <p:spPr>
          <a:xfrm>
            <a:off x="1046163" y="714375"/>
            <a:ext cx="4773612" cy="3578225"/>
          </a:xfrm>
          <a:prstGeom prst="rect">
            <a:avLst/>
          </a:prstGeom>
          <a:noFill/>
          <a:ln w="12700">
            <a:solidFill>
              <a:prstClr val="black"/>
            </a:solidFill>
          </a:ln>
        </p:spPr>
        <p:txBody>
          <a:bodyPr vert="horz" lIns="60981" tIns="30491" rIns="60981" bIns="30491" rtlCol="0" anchor="ctr"/>
          <a:lstStyle/>
          <a:p>
            <a:pPr lvl="0"/>
            <a:endParaRPr lang="en-US" noProof="0" dirty="0"/>
          </a:p>
        </p:txBody>
      </p:sp>
      <p:sp>
        <p:nvSpPr>
          <p:cNvPr id="5" name="Notes Placeholder 4"/>
          <p:cNvSpPr>
            <a:spLocks noGrp="1"/>
          </p:cNvSpPr>
          <p:nvPr>
            <p:ph type="body" sz="quarter" idx="3"/>
          </p:nvPr>
        </p:nvSpPr>
        <p:spPr>
          <a:xfrm>
            <a:off x="687064" y="4531558"/>
            <a:ext cx="5491812" cy="4293702"/>
          </a:xfrm>
          <a:prstGeom prst="rect">
            <a:avLst/>
          </a:prstGeom>
        </p:spPr>
        <p:txBody>
          <a:bodyPr vert="horz" lIns="60981" tIns="30491" rIns="60981" bIns="304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062082"/>
            <a:ext cx="2975708" cy="476735"/>
          </a:xfrm>
          <a:prstGeom prst="rect">
            <a:avLst/>
          </a:prstGeom>
        </p:spPr>
        <p:txBody>
          <a:bodyPr vert="horz" lIns="60981" tIns="30491" rIns="60981" bIns="30491" rtlCol="0" anchor="b"/>
          <a:lstStyle>
            <a:lvl1pPr algn="l" defTabSz="1184991" fontAlgn="auto">
              <a:spcBef>
                <a:spcPts val="0"/>
              </a:spcBef>
              <a:spcAft>
                <a:spcPts val="0"/>
              </a:spcAft>
              <a:defRPr sz="8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9057" y="9062082"/>
            <a:ext cx="2975708" cy="476735"/>
          </a:xfrm>
          <a:prstGeom prst="rect">
            <a:avLst/>
          </a:prstGeom>
        </p:spPr>
        <p:txBody>
          <a:bodyPr vert="horz" lIns="60981" tIns="30491" rIns="60981" bIns="30491" rtlCol="0" anchor="b"/>
          <a:lstStyle>
            <a:lvl1pPr algn="r" defTabSz="1184991" fontAlgn="auto">
              <a:spcBef>
                <a:spcPts val="0"/>
              </a:spcBef>
              <a:spcAft>
                <a:spcPts val="0"/>
              </a:spcAft>
              <a:defRPr sz="800">
                <a:latin typeface="+mn-lt"/>
                <a:cs typeface="+mn-cs"/>
              </a:defRPr>
            </a:lvl1pPr>
          </a:lstStyle>
          <a:p>
            <a:pPr>
              <a:defRPr/>
            </a:pPr>
            <a:fld id="{8D0FC859-09C7-4CF4-9D3C-FEC1A292C1B7}" type="slidenum">
              <a:rPr lang="en-US"/>
              <a:pPr>
                <a:defRPr/>
              </a:pPr>
              <a:t>‹#›</a:t>
            </a:fld>
            <a:endParaRPr lang="en-US" dirty="0"/>
          </a:p>
        </p:txBody>
      </p:sp>
    </p:spTree>
    <p:extLst>
      <p:ext uri="{BB962C8B-B14F-4D97-AF65-F5344CB8AC3E}">
        <p14:creationId xmlns:p14="http://schemas.microsoft.com/office/powerpoint/2010/main" val="24415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57" kern="1200">
        <a:solidFill>
          <a:schemeClr val="tx1"/>
        </a:solidFill>
        <a:latin typeface="+mn-lt"/>
        <a:ea typeface="+mn-ea"/>
        <a:cs typeface="+mn-cs"/>
      </a:defRPr>
    </a:lvl1pPr>
    <a:lvl2pPr marL="935946" algn="l" rtl="0" eaLnBrk="0" fontAlgn="base" hangingPunct="0">
      <a:spcBef>
        <a:spcPct val="30000"/>
      </a:spcBef>
      <a:spcAft>
        <a:spcPct val="0"/>
      </a:spcAft>
      <a:defRPr sz="2457" kern="1200">
        <a:solidFill>
          <a:schemeClr val="tx1"/>
        </a:solidFill>
        <a:latin typeface="+mn-lt"/>
        <a:ea typeface="+mn-ea"/>
        <a:cs typeface="+mn-cs"/>
      </a:defRPr>
    </a:lvl2pPr>
    <a:lvl3pPr marL="1871891" algn="l" rtl="0" eaLnBrk="0" fontAlgn="base" hangingPunct="0">
      <a:spcBef>
        <a:spcPct val="30000"/>
      </a:spcBef>
      <a:spcAft>
        <a:spcPct val="0"/>
      </a:spcAft>
      <a:defRPr sz="2457" kern="1200">
        <a:solidFill>
          <a:schemeClr val="tx1"/>
        </a:solidFill>
        <a:latin typeface="+mn-lt"/>
        <a:ea typeface="+mn-ea"/>
        <a:cs typeface="+mn-cs"/>
      </a:defRPr>
    </a:lvl3pPr>
    <a:lvl4pPr marL="2807837" algn="l" rtl="0" eaLnBrk="0" fontAlgn="base" hangingPunct="0">
      <a:spcBef>
        <a:spcPct val="30000"/>
      </a:spcBef>
      <a:spcAft>
        <a:spcPct val="0"/>
      </a:spcAft>
      <a:defRPr sz="2457" kern="1200">
        <a:solidFill>
          <a:schemeClr val="tx1"/>
        </a:solidFill>
        <a:latin typeface="+mn-lt"/>
        <a:ea typeface="+mn-ea"/>
        <a:cs typeface="+mn-cs"/>
      </a:defRPr>
    </a:lvl4pPr>
    <a:lvl5pPr marL="3743782" algn="l" rtl="0" eaLnBrk="0" fontAlgn="base" hangingPunct="0">
      <a:spcBef>
        <a:spcPct val="30000"/>
      </a:spcBef>
      <a:spcAft>
        <a:spcPct val="0"/>
      </a:spcAft>
      <a:defRPr sz="2457" kern="1200">
        <a:solidFill>
          <a:schemeClr val="tx1"/>
        </a:solidFill>
        <a:latin typeface="+mn-lt"/>
        <a:ea typeface="+mn-ea"/>
        <a:cs typeface="+mn-cs"/>
      </a:defRPr>
    </a:lvl5pPr>
    <a:lvl6pPr marL="4679728" algn="l" defTabSz="1871891" rtl="0" eaLnBrk="1" latinLnBrk="0" hangingPunct="1">
      <a:defRPr sz="2457" kern="1200">
        <a:solidFill>
          <a:schemeClr val="tx1"/>
        </a:solidFill>
        <a:latin typeface="+mn-lt"/>
        <a:ea typeface="+mn-ea"/>
        <a:cs typeface="+mn-cs"/>
      </a:defRPr>
    </a:lvl6pPr>
    <a:lvl7pPr marL="5615673" algn="l" defTabSz="1871891" rtl="0" eaLnBrk="1" latinLnBrk="0" hangingPunct="1">
      <a:defRPr sz="2457" kern="1200">
        <a:solidFill>
          <a:schemeClr val="tx1"/>
        </a:solidFill>
        <a:latin typeface="+mn-lt"/>
        <a:ea typeface="+mn-ea"/>
        <a:cs typeface="+mn-cs"/>
      </a:defRPr>
    </a:lvl7pPr>
    <a:lvl8pPr marL="6551619" algn="l" defTabSz="1871891" rtl="0" eaLnBrk="1" latinLnBrk="0" hangingPunct="1">
      <a:defRPr sz="2457" kern="1200">
        <a:solidFill>
          <a:schemeClr val="tx1"/>
        </a:solidFill>
        <a:latin typeface="+mn-lt"/>
        <a:ea typeface="+mn-ea"/>
        <a:cs typeface="+mn-cs"/>
      </a:defRPr>
    </a:lvl8pPr>
    <a:lvl9pPr marL="7487564" algn="l" defTabSz="1871891" rtl="0" eaLnBrk="1" latinLnBrk="0" hangingPunct="1">
      <a:defRPr sz="24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046163" y="714375"/>
            <a:ext cx="4773612"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Calibri" pitchFamily="34" charset="0"/>
              </a:defRPr>
            </a:lvl1pPr>
            <a:lvl2pPr marL="495576" indent="-190606">
              <a:defRPr sz="2300">
                <a:solidFill>
                  <a:schemeClr val="tx1"/>
                </a:solidFill>
                <a:latin typeface="Calibri" pitchFamily="34" charset="0"/>
              </a:defRPr>
            </a:lvl2pPr>
            <a:lvl3pPr marL="762425" indent="-152486">
              <a:defRPr sz="2300">
                <a:solidFill>
                  <a:schemeClr val="tx1"/>
                </a:solidFill>
                <a:latin typeface="Calibri" pitchFamily="34" charset="0"/>
              </a:defRPr>
            </a:lvl3pPr>
            <a:lvl4pPr marL="1067396" indent="-152486">
              <a:defRPr sz="2300">
                <a:solidFill>
                  <a:schemeClr val="tx1"/>
                </a:solidFill>
                <a:latin typeface="Calibri" pitchFamily="34" charset="0"/>
              </a:defRPr>
            </a:lvl4pPr>
            <a:lvl5pPr marL="1372366" indent="-152486">
              <a:defRPr sz="2300">
                <a:solidFill>
                  <a:schemeClr val="tx1"/>
                </a:solidFill>
                <a:latin typeface="Calibri" pitchFamily="34" charset="0"/>
              </a:defRPr>
            </a:lvl5pPr>
            <a:lvl6pPr marL="1677336" indent="-152486" defTabSz="1184937" fontAlgn="base">
              <a:spcBef>
                <a:spcPct val="0"/>
              </a:spcBef>
              <a:spcAft>
                <a:spcPct val="0"/>
              </a:spcAft>
              <a:defRPr sz="2300">
                <a:solidFill>
                  <a:schemeClr val="tx1"/>
                </a:solidFill>
                <a:latin typeface="Calibri" pitchFamily="34" charset="0"/>
              </a:defRPr>
            </a:lvl6pPr>
            <a:lvl7pPr marL="1982307" indent="-152486" defTabSz="1184937" fontAlgn="base">
              <a:spcBef>
                <a:spcPct val="0"/>
              </a:spcBef>
              <a:spcAft>
                <a:spcPct val="0"/>
              </a:spcAft>
              <a:defRPr sz="2300">
                <a:solidFill>
                  <a:schemeClr val="tx1"/>
                </a:solidFill>
                <a:latin typeface="Calibri" pitchFamily="34" charset="0"/>
              </a:defRPr>
            </a:lvl7pPr>
            <a:lvl8pPr marL="2287276" indent="-152486" defTabSz="1184937" fontAlgn="base">
              <a:spcBef>
                <a:spcPct val="0"/>
              </a:spcBef>
              <a:spcAft>
                <a:spcPct val="0"/>
              </a:spcAft>
              <a:defRPr sz="2300">
                <a:solidFill>
                  <a:schemeClr val="tx1"/>
                </a:solidFill>
                <a:latin typeface="Calibri" pitchFamily="34" charset="0"/>
              </a:defRPr>
            </a:lvl8pPr>
            <a:lvl9pPr marL="2592247" indent="-152486" defTabSz="1184937" fontAlgn="base">
              <a:spcBef>
                <a:spcPct val="0"/>
              </a:spcBef>
              <a:spcAft>
                <a:spcPct val="0"/>
              </a:spcAft>
              <a:defRPr sz="2300">
                <a:solidFill>
                  <a:schemeClr val="tx1"/>
                </a:solidFill>
                <a:latin typeface="Calibri" pitchFamily="34" charset="0"/>
              </a:defRPr>
            </a:lvl9pPr>
          </a:lstStyle>
          <a:p>
            <a:pPr defTabSz="1184937" fontAlgn="base">
              <a:spcBef>
                <a:spcPct val="0"/>
              </a:spcBef>
              <a:spcAft>
                <a:spcPct val="0"/>
              </a:spcAft>
              <a:defRPr/>
            </a:pPr>
            <a:fld id="{5CF752FE-A773-4593-8BDF-1C71A1E2633B}" type="slidenum">
              <a:rPr lang="en-US" sz="800"/>
              <a:pPr defTabSz="1184937" fontAlgn="base">
                <a:spcBef>
                  <a:spcPct val="0"/>
                </a:spcBef>
                <a:spcAft>
                  <a:spcPct val="0"/>
                </a:spcAft>
                <a:defRPr/>
              </a:pPr>
              <a:t>1</a:t>
            </a:fld>
            <a:endParaRPr lang="en-US" sz="800" dirty="0"/>
          </a:p>
        </p:txBody>
      </p:sp>
    </p:spTree>
    <p:extLst>
      <p:ext uri="{BB962C8B-B14F-4D97-AF65-F5344CB8AC3E}">
        <p14:creationId xmlns:p14="http://schemas.microsoft.com/office/powerpoint/2010/main" val="355279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Body">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A5AC54F4-B9F3-4FF5-ACAB-022F8A7D36F0}"/>
              </a:ext>
            </a:extLst>
          </p:cNvPr>
          <p:cNvSpPr>
            <a:spLocks noGrp="1"/>
          </p:cNvSpPr>
          <p:nvPr>
            <p:ph type="body" sz="quarter" idx="18" hasCustomPrompt="1"/>
          </p:nvPr>
        </p:nvSpPr>
        <p:spPr>
          <a:xfrm>
            <a:off x="31096793" y="5038657"/>
            <a:ext cx="10604631" cy="1067061"/>
          </a:xfrm>
          <a:prstGeom prst="rect">
            <a:avLst/>
          </a:prstGeom>
        </p:spPr>
        <p:txBody>
          <a:bodyPr lIns="0" tIns="0" rIns="0" bIns="0">
            <a:noAutofit/>
          </a:bodyPr>
          <a:lstStyle>
            <a:lvl1pPr marL="0" indent="0" algn="r">
              <a:buNone/>
              <a:defRPr sz="4435" b="1">
                <a:solidFill>
                  <a:schemeClr val="bg1"/>
                </a:solidFill>
                <a:effectLst/>
                <a:latin typeface="+mn-lt"/>
                <a:cs typeface="Arial" pitchFamily="34" charset="0"/>
              </a:defRPr>
            </a:lvl1pPr>
            <a:lvl2pPr marL="2188331" indent="0">
              <a:buNone/>
              <a:defRPr/>
            </a:lvl2pPr>
            <a:lvl3pPr marL="4376660" indent="0">
              <a:buNone/>
              <a:defRPr/>
            </a:lvl3pPr>
            <a:lvl4pPr marL="6564994" indent="0">
              <a:buNone/>
              <a:defRPr/>
            </a:lvl4pPr>
            <a:lvl5pPr marL="8753322" indent="0">
              <a:buNone/>
              <a:defRPr/>
            </a:lvl5pPr>
          </a:lstStyle>
          <a:p>
            <a:pPr lvl="0"/>
            <a:r>
              <a:rPr lang="en-US" dirty="0"/>
              <a:t>Poster #</a:t>
            </a:r>
          </a:p>
        </p:txBody>
      </p:sp>
      <p:sp>
        <p:nvSpPr>
          <p:cNvPr id="16" name="Text Placeholder 9">
            <a:extLst>
              <a:ext uri="{FF2B5EF4-FFF2-40B4-BE49-F238E27FC236}">
                <a16:creationId xmlns:a16="http://schemas.microsoft.com/office/drawing/2014/main" id="{F70679F3-DBE6-48F3-9950-E6E5C92B6CDD}"/>
              </a:ext>
            </a:extLst>
          </p:cNvPr>
          <p:cNvSpPr>
            <a:spLocks noGrp="1"/>
          </p:cNvSpPr>
          <p:nvPr>
            <p:ph type="body" sz="quarter" idx="19" hasCustomPrompt="1"/>
          </p:nvPr>
        </p:nvSpPr>
        <p:spPr>
          <a:xfrm>
            <a:off x="6334708" y="4512415"/>
            <a:ext cx="31597266" cy="1593303"/>
          </a:xfrm>
        </p:spPr>
        <p:txBody>
          <a:bodyPr>
            <a:noAutofit/>
          </a:bodyPr>
          <a:lstStyle>
            <a:lvl1pPr>
              <a:defRPr kumimoji="0" lang="en-US" sz="3449"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a:defRPr kumimoji="0" lang="en-US" sz="2709"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2709" i="1">
                <a:solidFill>
                  <a:schemeClr val="tx1"/>
                </a:solidFill>
              </a:defRPr>
            </a:lvl3pPr>
            <a:lvl4pPr>
              <a:defRPr sz="2709" i="1">
                <a:solidFill>
                  <a:schemeClr val="tx1"/>
                </a:solidFill>
              </a:defRPr>
            </a:lvl4pPr>
            <a:lvl5pPr>
              <a:defRPr sz="2463"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2252788" rtl="0" eaLnBrk="1" fontAlgn="auto" latinLnBrk="0" hangingPunct="1">
              <a:lnSpc>
                <a:spcPct val="100000"/>
              </a:lnSpc>
              <a:spcBef>
                <a:spcPts val="1477"/>
              </a:spcBef>
              <a:spcAft>
                <a:spcPts val="0"/>
              </a:spcAft>
              <a:buClrTx/>
              <a:buSzTx/>
              <a:buFont typeface="Arial" panose="020B0604020202020204" pitchFamily="34" charset="0"/>
              <a:buNone/>
              <a:tabLst/>
              <a:defRPr/>
            </a:pPr>
            <a:r>
              <a:rPr lang="en-US" dirty="0"/>
              <a:t>Click to add Authors</a:t>
            </a:r>
          </a:p>
          <a:p>
            <a:pPr marL="0" marR="0" lvl="1" indent="0" algn="l" defTabSz="2252788" rtl="0" eaLnBrk="1" fontAlgn="auto" latinLnBrk="0" hangingPunct="1">
              <a:lnSpc>
                <a:spcPct val="100000"/>
              </a:lnSpc>
              <a:spcBef>
                <a:spcPts val="737"/>
              </a:spcBef>
              <a:spcAft>
                <a:spcPts val="0"/>
              </a:spcAft>
              <a:buClrTx/>
              <a:buSzTx/>
              <a:buFont typeface="Arial" panose="020B0604020202020204" pitchFamily="34" charset="0"/>
              <a:buNone/>
              <a:tabLst/>
              <a:defRPr/>
            </a:pPr>
            <a:r>
              <a:rPr lang="en-US" dirty="0"/>
              <a:t>Click to add Affiliations</a:t>
            </a:r>
          </a:p>
        </p:txBody>
      </p:sp>
      <p:sp>
        <p:nvSpPr>
          <p:cNvPr id="17" name="Text Placeholder 9">
            <a:extLst>
              <a:ext uri="{FF2B5EF4-FFF2-40B4-BE49-F238E27FC236}">
                <a16:creationId xmlns:a16="http://schemas.microsoft.com/office/drawing/2014/main" id="{BAA16279-3F8D-496A-8E20-C4BBD3E2F231}"/>
              </a:ext>
            </a:extLst>
          </p:cNvPr>
          <p:cNvSpPr>
            <a:spLocks noGrp="1"/>
          </p:cNvSpPr>
          <p:nvPr>
            <p:ph type="body" sz="quarter" idx="20" hasCustomPrompt="1"/>
          </p:nvPr>
        </p:nvSpPr>
        <p:spPr>
          <a:xfrm>
            <a:off x="29021155" y="26487248"/>
            <a:ext cx="12761422" cy="987643"/>
          </a:xfrm>
        </p:spPr>
        <p:txBody>
          <a:bodyPr wrap="square">
            <a:spAutoFit/>
          </a:bodyPr>
          <a:lstStyle>
            <a:lvl1pPr>
              <a:lnSpc>
                <a:spcPct val="100000"/>
              </a:lnSpc>
              <a:spcAft>
                <a:spcPts val="0"/>
              </a:spcAft>
              <a:defRPr kumimoji="0" lang="en-US" sz="1972"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2252759" rtl="0" eaLnBrk="1" fontAlgn="auto" latinLnBrk="0" hangingPunct="1">
              <a:lnSpc>
                <a:spcPct val="100000"/>
              </a:lnSpc>
              <a:spcBef>
                <a:spcPts val="492"/>
              </a:spcBef>
              <a:spcAft>
                <a:spcPts val="246"/>
              </a:spcAft>
              <a:buClrTx/>
              <a:buSzTx/>
              <a:buFont typeface="Arial" panose="020B0604020202020204" pitchFamily="34" charset="0"/>
              <a:buNone/>
              <a:tabLst/>
              <a:defRPr kumimoji="0" lang="en-US" sz="1723"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2709" i="1">
                <a:solidFill>
                  <a:schemeClr val="tx1"/>
                </a:solidFill>
              </a:defRPr>
            </a:lvl3pPr>
            <a:lvl4pPr>
              <a:defRPr sz="2709" i="1">
                <a:solidFill>
                  <a:schemeClr val="tx1"/>
                </a:solidFill>
              </a:defRPr>
            </a:lvl4pPr>
            <a:lvl5pPr>
              <a:defRPr sz="2463"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2252788" rtl="0" eaLnBrk="1" fontAlgn="auto" latinLnBrk="0" hangingPunct="1">
              <a:lnSpc>
                <a:spcPct val="100000"/>
              </a:lnSpc>
              <a:spcBef>
                <a:spcPts val="1477"/>
              </a:spcBef>
              <a:spcAft>
                <a:spcPts val="0"/>
              </a:spcAft>
              <a:buClrTx/>
              <a:buSzTx/>
              <a:buFont typeface="Arial" panose="020B0604020202020204" pitchFamily="34" charset="0"/>
              <a:buNone/>
              <a:tabLst/>
              <a:defRPr/>
            </a:pPr>
            <a:r>
              <a:rPr lang="en-US" dirty="0"/>
              <a:t>Click to add Acknowledgments</a:t>
            </a:r>
          </a:p>
          <a:p>
            <a:pPr marL="0" marR="0" lvl="1" indent="0" algn="l" defTabSz="2252759" rtl="0" eaLnBrk="1" fontAlgn="auto" latinLnBrk="0" hangingPunct="1">
              <a:lnSpc>
                <a:spcPct val="100000"/>
              </a:lnSpc>
              <a:spcBef>
                <a:spcPts val="492"/>
              </a:spcBef>
              <a:spcAft>
                <a:spcPts val="246"/>
              </a:spcAft>
              <a:buClrTx/>
              <a:buSzTx/>
              <a:buFont typeface="Arial" panose="020B0604020202020204" pitchFamily="34" charset="0"/>
              <a:buNone/>
              <a:tabLst/>
              <a:defRPr/>
            </a:pPr>
            <a:r>
              <a:rPr lang="en-US" dirty="0"/>
              <a:t>Click to add Acknowledgments</a:t>
            </a:r>
          </a:p>
          <a:p>
            <a:pPr lvl="1"/>
            <a:endParaRPr lang="en-US" dirty="0"/>
          </a:p>
        </p:txBody>
      </p:sp>
      <p:sp>
        <p:nvSpPr>
          <p:cNvPr id="18" name="Text Placeholder 9">
            <a:extLst>
              <a:ext uri="{FF2B5EF4-FFF2-40B4-BE49-F238E27FC236}">
                <a16:creationId xmlns:a16="http://schemas.microsoft.com/office/drawing/2014/main" id="{3D845D20-A67E-4285-A9D9-F49B901F7B9A}"/>
              </a:ext>
            </a:extLst>
          </p:cNvPr>
          <p:cNvSpPr>
            <a:spLocks noGrp="1"/>
          </p:cNvSpPr>
          <p:nvPr>
            <p:ph type="body" sz="quarter" idx="21" hasCustomPrompt="1"/>
          </p:nvPr>
        </p:nvSpPr>
        <p:spPr>
          <a:xfrm>
            <a:off x="28986963" y="28575507"/>
            <a:ext cx="9485938" cy="961995"/>
          </a:xfrm>
        </p:spPr>
        <p:txBody>
          <a:bodyPr wrap="square">
            <a:spAutoFit/>
          </a:bodyPr>
          <a:lstStyle>
            <a:lvl1pPr>
              <a:lnSpc>
                <a:spcPct val="100000"/>
              </a:lnSpc>
              <a:spcBef>
                <a:spcPts val="0"/>
              </a:spcBef>
              <a:spcAft>
                <a:spcPts val="0"/>
              </a:spcAft>
              <a:defRPr kumimoji="0" lang="en-US" sz="1972" b="1" i="0" u="none" strike="noStrike" kern="1200" cap="none" spc="0" normalizeH="0" baseline="0" dirty="0">
                <a:ln>
                  <a:noFill/>
                </a:ln>
                <a:solidFill>
                  <a:schemeClr val="tx1"/>
                </a:solidFill>
                <a:effectLst/>
                <a:uLnTx/>
                <a:uFillTx/>
                <a:latin typeface="Arial"/>
                <a:ea typeface="+mn-ea"/>
                <a:cs typeface="Arial" panose="020B0604020202020204" pitchFamily="34" charset="0"/>
              </a:defRPr>
            </a:lvl1pPr>
            <a:lvl2pPr marL="0" marR="0" indent="0" algn="l" defTabSz="2252759" rtl="0" eaLnBrk="1" fontAlgn="auto" latinLnBrk="0" hangingPunct="1">
              <a:lnSpc>
                <a:spcPct val="100000"/>
              </a:lnSpc>
              <a:spcBef>
                <a:spcPts val="492"/>
              </a:spcBef>
              <a:spcAft>
                <a:spcPts val="0"/>
              </a:spcAft>
              <a:buClrTx/>
              <a:buSzTx/>
              <a:buFont typeface="Arial" panose="020B0604020202020204" pitchFamily="34" charset="0"/>
              <a:buNone/>
              <a:tabLst/>
              <a:defRPr kumimoji="0" lang="en-US" sz="1723"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a:defRPr sz="2709" i="1">
                <a:solidFill>
                  <a:schemeClr val="tx1"/>
                </a:solidFill>
              </a:defRPr>
            </a:lvl3pPr>
            <a:lvl4pPr>
              <a:defRPr sz="2709" i="1">
                <a:solidFill>
                  <a:schemeClr val="tx1"/>
                </a:solidFill>
              </a:defRPr>
            </a:lvl4pPr>
            <a:lvl5pPr>
              <a:defRPr sz="2463" i="1">
                <a:solidFill>
                  <a:schemeClr val="tx1"/>
                </a:solidFill>
              </a:defRPr>
            </a:lvl5pPr>
            <a:lvl6pPr>
              <a:defRPr i="1" baseline="0">
                <a:solidFill>
                  <a:schemeClr val="tx1"/>
                </a:solidFill>
              </a:defRPr>
            </a:lvl6pPr>
            <a:lvl7pPr>
              <a:defRPr i="1" baseline="0">
                <a:solidFill>
                  <a:schemeClr val="tx1"/>
                </a:solidFill>
              </a:defRPr>
            </a:lvl7pPr>
          </a:lstStyle>
          <a:p>
            <a:pPr marL="0" marR="0" lvl="0" indent="0" algn="l" defTabSz="22527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References</a:t>
            </a:r>
          </a:p>
          <a:p>
            <a:pPr marL="354764" marR="0" lvl="1" indent="-354764" algn="l" defTabSz="2252759" rtl="0" eaLnBrk="1" fontAlgn="auto" latinLnBrk="0" hangingPunct="1">
              <a:lnSpc>
                <a:spcPct val="100000"/>
              </a:lnSpc>
              <a:spcBef>
                <a:spcPts val="492"/>
              </a:spcBef>
              <a:spcAft>
                <a:spcPts val="0"/>
              </a:spcAft>
              <a:buClrTx/>
              <a:buSzTx/>
              <a:buFont typeface="Arial" panose="020B0604020202020204" pitchFamily="34" charset="0"/>
              <a:buNone/>
              <a:tabLst/>
              <a:defRPr/>
            </a:pPr>
            <a:r>
              <a:rPr lang="en-US" dirty="0"/>
              <a:t>Click to add References</a:t>
            </a:r>
          </a:p>
          <a:p>
            <a:pPr lvl="1"/>
            <a:endParaRPr lang="en-US" dirty="0"/>
          </a:p>
        </p:txBody>
      </p:sp>
      <p:sp>
        <p:nvSpPr>
          <p:cNvPr id="25" name="Title 1">
            <a:extLst>
              <a:ext uri="{FF2B5EF4-FFF2-40B4-BE49-F238E27FC236}">
                <a16:creationId xmlns:a16="http://schemas.microsoft.com/office/drawing/2014/main" id="{BA9148DA-AD83-4CA0-ACCD-7F82E65BDABB}"/>
              </a:ext>
            </a:extLst>
          </p:cNvPr>
          <p:cNvSpPr>
            <a:spLocks noGrp="1"/>
          </p:cNvSpPr>
          <p:nvPr>
            <p:ph type="title"/>
          </p:nvPr>
        </p:nvSpPr>
        <p:spPr>
          <a:xfrm>
            <a:off x="6334708" y="1289618"/>
            <a:ext cx="31597266" cy="3404305"/>
          </a:xfrm>
        </p:spPr>
        <p:txBody>
          <a:bodyPr/>
          <a:lstStyle/>
          <a:p>
            <a:r>
              <a:rPr lang="en-US" dirty="0"/>
              <a:t>Click to edit Master title style</a:t>
            </a:r>
            <a:endParaRPr lang="en-GB" dirty="0"/>
          </a:p>
        </p:txBody>
      </p:sp>
      <p:sp>
        <p:nvSpPr>
          <p:cNvPr id="27" name="Text Placeholder 22">
            <a:extLst>
              <a:ext uri="{FF2B5EF4-FFF2-40B4-BE49-F238E27FC236}">
                <a16:creationId xmlns:a16="http://schemas.microsoft.com/office/drawing/2014/main" id="{A2083432-A93A-4CA8-96C8-CF85823A0331}"/>
              </a:ext>
            </a:extLst>
          </p:cNvPr>
          <p:cNvSpPr>
            <a:spLocks noGrp="1"/>
          </p:cNvSpPr>
          <p:nvPr>
            <p:ph type="body" sz="quarter" idx="25"/>
          </p:nvPr>
        </p:nvSpPr>
        <p:spPr>
          <a:xfrm>
            <a:off x="1015553" y="7747487"/>
            <a:ext cx="12814377" cy="3578000"/>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a:buClr>
                <a:srgbClr val="E30042"/>
              </a:buClr>
              <a:defRPr>
                <a:latin typeface="+mn-lt"/>
              </a:defRPr>
            </a:lvl5pPr>
            <a:lvl6pPr>
              <a:buClr>
                <a:srgbClr val="E30042"/>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lang="en-GB" dirty="0"/>
          </a:p>
        </p:txBody>
      </p:sp>
      <p:sp>
        <p:nvSpPr>
          <p:cNvPr id="28" name="Text Placeholder 31">
            <a:extLst>
              <a:ext uri="{FF2B5EF4-FFF2-40B4-BE49-F238E27FC236}">
                <a16:creationId xmlns:a16="http://schemas.microsoft.com/office/drawing/2014/main" id="{414036EB-2776-48D4-A0FE-CE9A9EDB8577}"/>
              </a:ext>
            </a:extLst>
          </p:cNvPr>
          <p:cNvSpPr>
            <a:spLocks noGrp="1"/>
          </p:cNvSpPr>
          <p:nvPr>
            <p:ph type="body" sz="quarter" idx="32"/>
          </p:nvPr>
        </p:nvSpPr>
        <p:spPr>
          <a:xfrm>
            <a:off x="28962997" y="20676388"/>
            <a:ext cx="12814377" cy="4428099"/>
          </a:xfrm>
          <a:solidFill>
            <a:srgbClr val="E7E6E6"/>
          </a:solidFill>
        </p:spPr>
        <p:txBody>
          <a:bodyPr vert="horz" wrap="square" lIns="144000" tIns="108000" rIns="144000" bIns="108000" numCol="1" spcCol="274320" rtlCol="0">
            <a:noAutofit/>
          </a:bodyPr>
          <a:lstStyle>
            <a:lvl1pPr>
              <a:defRPr lang="en-US" dirty="0">
                <a:solidFill>
                  <a:schemeClr val="tx2"/>
                </a:solidFill>
              </a:defRPr>
            </a:lvl1pPr>
            <a:lvl2pPr>
              <a:defRPr lang="en-US" dirty="0"/>
            </a:lvl2pPr>
            <a:lvl3pPr>
              <a:defRPr lang="en-US" dirty="0"/>
            </a:lvl3pPr>
            <a:lvl4pPr>
              <a:defRPr lang="en-US" dirty="0"/>
            </a:lvl4pPr>
            <a:lvl5pPr>
              <a:defRPr lang="en-GB" dirty="0"/>
            </a:lvl5pPr>
          </a:lstStyle>
          <a:p>
            <a:pPr marR="0" lvl="0" fontAlgn="auto">
              <a:lnSpc>
                <a:spcPct val="100000"/>
              </a:lnSpc>
              <a:spcAft>
                <a:spcPts val="0"/>
              </a:spcAft>
              <a:buClrTx/>
              <a:buSzTx/>
              <a:tabLst/>
            </a:pPr>
            <a:r>
              <a:rPr lang="en-US" dirty="0"/>
              <a:t>Click to edit Master text styles</a:t>
            </a:r>
          </a:p>
          <a:p>
            <a:pPr marR="0" lvl="1" fontAlgn="auto">
              <a:lnSpc>
                <a:spcPct val="100000"/>
              </a:lnSpc>
              <a:spcAft>
                <a:spcPts val="0"/>
              </a:spcAft>
              <a:buClrTx/>
              <a:buSzTx/>
              <a:tabLst/>
            </a:pPr>
            <a:r>
              <a:rPr lang="en-US" dirty="0"/>
              <a:t>Second level</a:t>
            </a:r>
          </a:p>
          <a:p>
            <a:pPr marR="0" lvl="2" fontAlgn="auto">
              <a:lnSpc>
                <a:spcPct val="100000"/>
              </a:lnSpc>
              <a:spcAft>
                <a:spcPts val="0"/>
              </a:spcAft>
              <a:buClr>
                <a:srgbClr val="E30046"/>
              </a:buClr>
              <a:tabLst/>
            </a:pPr>
            <a:r>
              <a:rPr lang="en-US" dirty="0"/>
              <a:t>Third level</a:t>
            </a:r>
          </a:p>
          <a:p>
            <a:pPr marR="0" lvl="3" fontAlgn="auto">
              <a:lnSpc>
                <a:spcPct val="100000"/>
              </a:lnSpc>
              <a:spcAft>
                <a:spcPts val="0"/>
              </a:spcAft>
              <a:buClr>
                <a:srgbClr val="E30046"/>
              </a:buClr>
              <a:tabLst/>
            </a:pPr>
            <a:r>
              <a:rPr lang="en-US" dirty="0"/>
              <a:t>Fourth level</a:t>
            </a:r>
          </a:p>
          <a:p>
            <a:pPr marR="0" lvl="4" fontAlgn="auto">
              <a:lnSpc>
                <a:spcPct val="100000"/>
              </a:lnSpc>
              <a:spcAft>
                <a:spcPts val="0"/>
              </a:spcAft>
              <a:buClr>
                <a:srgbClr val="E30046"/>
              </a:buClr>
              <a:tabLst/>
            </a:pPr>
            <a:r>
              <a:rPr lang="en-US" dirty="0"/>
              <a:t>Fifth level</a:t>
            </a:r>
            <a:endParaRPr lang="en-GB" dirty="0"/>
          </a:p>
        </p:txBody>
      </p:sp>
      <p:sp>
        <p:nvSpPr>
          <p:cNvPr id="29" name="Text Placeholder 22">
            <a:extLst>
              <a:ext uri="{FF2B5EF4-FFF2-40B4-BE49-F238E27FC236}">
                <a16:creationId xmlns:a16="http://schemas.microsoft.com/office/drawing/2014/main" id="{7490D6BC-B72A-4C6F-8A87-522DDF65DEF6}"/>
              </a:ext>
            </a:extLst>
          </p:cNvPr>
          <p:cNvSpPr>
            <a:spLocks noGrp="1"/>
          </p:cNvSpPr>
          <p:nvPr>
            <p:ph type="body" sz="quarter" idx="33"/>
          </p:nvPr>
        </p:nvSpPr>
        <p:spPr>
          <a:xfrm>
            <a:off x="1019427" y="15126343"/>
            <a:ext cx="12818835" cy="3578000"/>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720891" marR="0"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1081343" marR="0" lvl="5"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0" name="Text Placeholder 22">
            <a:extLst>
              <a:ext uri="{FF2B5EF4-FFF2-40B4-BE49-F238E27FC236}">
                <a16:creationId xmlns:a16="http://schemas.microsoft.com/office/drawing/2014/main" id="{B6AE490D-C336-4AA4-B810-847E4C8C58E8}"/>
              </a:ext>
            </a:extLst>
          </p:cNvPr>
          <p:cNvSpPr>
            <a:spLocks noGrp="1"/>
          </p:cNvSpPr>
          <p:nvPr>
            <p:ph type="body" sz="quarter" idx="35"/>
          </p:nvPr>
        </p:nvSpPr>
        <p:spPr>
          <a:xfrm>
            <a:off x="14979793" y="7862033"/>
            <a:ext cx="12814377" cy="3578000"/>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720891" marR="0"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1081343" marR="0" lvl="5"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31" name="Text Placeholder 22">
            <a:extLst>
              <a:ext uri="{FF2B5EF4-FFF2-40B4-BE49-F238E27FC236}">
                <a16:creationId xmlns:a16="http://schemas.microsoft.com/office/drawing/2014/main" id="{A21AE772-DBEC-477F-98F3-0F9BAC4E4C2C}"/>
              </a:ext>
            </a:extLst>
          </p:cNvPr>
          <p:cNvSpPr>
            <a:spLocks noGrp="1"/>
          </p:cNvSpPr>
          <p:nvPr>
            <p:ph type="body" sz="quarter" idx="36"/>
          </p:nvPr>
        </p:nvSpPr>
        <p:spPr>
          <a:xfrm>
            <a:off x="14972121" y="26162708"/>
            <a:ext cx="12814377" cy="3578000"/>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720891" marR="0"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1081343" marR="0" lvl="5"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endParaRPr lang="en-GB" dirty="0"/>
          </a:p>
        </p:txBody>
      </p:sp>
      <p:sp>
        <p:nvSpPr>
          <p:cNvPr id="13" name="Text Placeholder 22">
            <a:extLst>
              <a:ext uri="{FF2B5EF4-FFF2-40B4-BE49-F238E27FC236}">
                <a16:creationId xmlns:a16="http://schemas.microsoft.com/office/drawing/2014/main" id="{01040B02-C1EB-4AB9-8C7C-AC263C7CDB1B}"/>
              </a:ext>
            </a:extLst>
          </p:cNvPr>
          <p:cNvSpPr>
            <a:spLocks noGrp="1"/>
          </p:cNvSpPr>
          <p:nvPr>
            <p:ph type="body" sz="quarter" idx="37"/>
          </p:nvPr>
        </p:nvSpPr>
        <p:spPr>
          <a:xfrm>
            <a:off x="28960249" y="7747487"/>
            <a:ext cx="12814377" cy="3578000"/>
          </a:xfrm>
        </p:spPr>
        <p:txBody>
          <a:bodyPr/>
          <a:lstStyle>
            <a:lvl1pPr>
              <a:defRPr>
                <a:latin typeface="+mn-lt"/>
              </a:defRPr>
            </a:lvl1pPr>
            <a:lvl2pPr>
              <a:defRPr>
                <a:latin typeface="+mn-lt"/>
              </a:defRPr>
            </a:lvl2pPr>
            <a:lvl3pPr>
              <a:defRPr>
                <a:latin typeface="+mn-lt"/>
              </a:defRPr>
            </a:lvl3pPr>
            <a:lvl4pPr>
              <a:buClr>
                <a:srgbClr val="E30042"/>
              </a:buClr>
              <a:defRPr>
                <a:latin typeface="+mn-lt"/>
              </a:defRPr>
            </a:lvl4pPr>
            <a:lvl5pPr marL="720891" marR="0"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1081343" marR="0" lvl="5" indent="-354770" algn="l" defTabSz="2252788" rtl="0" eaLnBrk="1" fontAlgn="auto" latinLnBrk="0" hangingPunct="1">
              <a:lnSpc>
                <a:spcPct val="100000"/>
              </a:lnSpc>
              <a:spcBef>
                <a:spcPts val="737"/>
              </a:spcBef>
              <a:spcAft>
                <a:spcPts val="0"/>
              </a:spcAft>
              <a:buClr>
                <a:srgbClr val="E30042"/>
              </a:buClr>
              <a:buSzPct val="110000"/>
              <a:buFont typeface="Arial" panose="020B0604020202020204" pitchFamily="34" charset="0"/>
              <a:buChar char="•"/>
              <a:tabLst/>
              <a:defRPr/>
            </a:pPr>
            <a:r>
              <a:rPr lang="en-US" dirty="0"/>
              <a:t>Sixth level</a:t>
            </a:r>
            <a:endParaRPr lang="en-GB" dirty="0"/>
          </a:p>
          <a:p>
            <a:pPr lvl="4"/>
            <a:r>
              <a:rPr lang="en-GB" dirty="0"/>
              <a:t>0</a:t>
            </a:r>
          </a:p>
        </p:txBody>
      </p:sp>
    </p:spTree>
    <p:extLst>
      <p:ext uri="{BB962C8B-B14F-4D97-AF65-F5344CB8AC3E}">
        <p14:creationId xmlns:p14="http://schemas.microsoft.com/office/powerpoint/2010/main" val="194191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for Use">
    <p:spTree>
      <p:nvGrpSpPr>
        <p:cNvPr id="1" name=""/>
        <p:cNvGrpSpPr/>
        <p:nvPr/>
      </p:nvGrpSpPr>
      <p:grpSpPr>
        <a:xfrm>
          <a:off x="0" y="0"/>
          <a:ext cx="0" cy="0"/>
          <a:chOff x="0" y="0"/>
          <a:chExt cx="0" cy="0"/>
        </a:xfrm>
      </p:grpSpPr>
      <p:sp>
        <p:nvSpPr>
          <p:cNvPr id="2" name="Title 1"/>
          <p:cNvSpPr>
            <a:spLocks noGrp="1"/>
          </p:cNvSpPr>
          <p:nvPr>
            <p:ph type="title"/>
          </p:nvPr>
        </p:nvSpPr>
        <p:spPr>
          <a:xfrm>
            <a:off x="7035804" y="1233575"/>
            <a:ext cx="21064844" cy="1466776"/>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1"/>
          </p:nvPr>
        </p:nvSpPr>
        <p:spPr>
          <a:xfrm>
            <a:off x="5449554" y="7825429"/>
            <a:ext cx="31762227" cy="3728450"/>
          </a:xfrm>
          <a:prstGeom prst="rect">
            <a:avLst/>
          </a:prstGeom>
        </p:spPr>
        <p:txBody>
          <a:bodyPr/>
          <a:lstStyle>
            <a:lvl1pPr>
              <a:defRPr>
                <a:latin typeface="+mn-lt"/>
              </a:defRPr>
            </a:lvl1pPr>
            <a:lvl2pPr>
              <a:spcAft>
                <a:spcPts val="737"/>
              </a:spcAft>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64962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DAE1CE-D579-4887-97ED-BCD0C0903022}"/>
              </a:ext>
            </a:extLst>
          </p:cNvPr>
          <p:cNvSpPr/>
          <p:nvPr userDrawn="1"/>
        </p:nvSpPr>
        <p:spPr>
          <a:xfrm>
            <a:off x="0" y="-8454"/>
            <a:ext cx="42803763" cy="6692361"/>
          </a:xfrm>
          <a:prstGeom prst="rect">
            <a:avLst/>
          </a:prstGeom>
          <a:solidFill>
            <a:schemeClr val="tx2"/>
          </a:solidFill>
          <a:ln w="25400" cap="flat" cmpd="sng" algn="ctr">
            <a:noFill/>
            <a:prstDash val="solid"/>
          </a:ln>
          <a:effectLst/>
        </p:spPr>
        <p:txBody>
          <a:bodyPr rtlCol="0" anchor="ctr"/>
          <a:lstStyle/>
          <a:p>
            <a:pPr marL="0" marR="0" lvl="0" indent="0" algn="ctr" defTabSz="2675169" eaLnBrk="1" fontAlgn="auto" latinLnBrk="0" hangingPunct="1">
              <a:lnSpc>
                <a:spcPct val="100000"/>
              </a:lnSpc>
              <a:spcBef>
                <a:spcPts val="0"/>
              </a:spcBef>
              <a:spcAft>
                <a:spcPts val="0"/>
              </a:spcAft>
              <a:buClrTx/>
              <a:buSzTx/>
              <a:buFontTx/>
              <a:buNone/>
              <a:tabLst/>
            </a:pPr>
            <a:endParaRPr kumimoji="0" lang="en-US" sz="8622" b="0" i="0" u="none" strike="noStrike" kern="0" cap="none" spc="0" normalizeH="0" baseline="0" dirty="0">
              <a:ln>
                <a:noFill/>
              </a:ln>
              <a:solidFill>
                <a:srgbClr val="FFFFFF"/>
              </a:solidFill>
              <a:effectLst/>
              <a:uLnTx/>
              <a:uFillTx/>
              <a:latin typeface="Arial"/>
              <a:cs typeface="Arial" panose="020B0604020202020204" pitchFamily="34" charset="0"/>
            </a:endParaRPr>
          </a:p>
        </p:txBody>
      </p:sp>
      <p:sp>
        <p:nvSpPr>
          <p:cNvPr id="32" name="Title Placeholder 1">
            <a:extLst>
              <a:ext uri="{FF2B5EF4-FFF2-40B4-BE49-F238E27FC236}">
                <a16:creationId xmlns:a16="http://schemas.microsoft.com/office/drawing/2014/main" id="{BC67063E-081A-4BA2-ACE5-1DDE88277BA5}"/>
              </a:ext>
            </a:extLst>
          </p:cNvPr>
          <p:cNvSpPr>
            <a:spLocks noGrp="1"/>
          </p:cNvSpPr>
          <p:nvPr>
            <p:ph type="title"/>
          </p:nvPr>
        </p:nvSpPr>
        <p:spPr>
          <a:xfrm>
            <a:off x="6485418" y="2058509"/>
            <a:ext cx="34530211" cy="2607599"/>
          </a:xfrm>
          <a:prstGeom prst="rect">
            <a:avLst/>
          </a:prstGeom>
        </p:spPr>
        <p:txBody>
          <a:bodyPr vert="horz" lIns="0" tIns="0" rIns="0" bIns="0" rtlCol="0" anchor="t">
            <a:noAutofit/>
          </a:bodyPr>
          <a:lstStyle/>
          <a:p>
            <a:r>
              <a:rPr lang="en-US" dirty="0"/>
              <a:t>Click to edit Master title style</a:t>
            </a:r>
          </a:p>
        </p:txBody>
      </p:sp>
      <p:sp>
        <p:nvSpPr>
          <p:cNvPr id="33" name="Text Placeholder 2">
            <a:extLst>
              <a:ext uri="{FF2B5EF4-FFF2-40B4-BE49-F238E27FC236}">
                <a16:creationId xmlns:a16="http://schemas.microsoft.com/office/drawing/2014/main" id="{0D0BD131-48F9-478B-8B79-C928AA9EF2F4}"/>
              </a:ext>
            </a:extLst>
          </p:cNvPr>
          <p:cNvSpPr>
            <a:spLocks noGrp="1"/>
          </p:cNvSpPr>
          <p:nvPr>
            <p:ph type="body" idx="1"/>
          </p:nvPr>
        </p:nvSpPr>
        <p:spPr>
          <a:xfrm>
            <a:off x="1054200" y="7722057"/>
            <a:ext cx="12760872" cy="4787077"/>
          </a:xfrm>
          <a:prstGeom prst="rect">
            <a:avLst/>
          </a:prstGeom>
        </p:spPr>
        <p:txBody>
          <a:bodyPr vert="horz" wrap="square" lIns="0" tIns="0" rIns="0" bIns="0" numCol="1" spcCol="274320" rtlCol="0">
            <a:noAutofit/>
          </a:bodyPr>
          <a:lstStyle/>
          <a:p>
            <a:pPr lvl="0"/>
            <a:r>
              <a:rPr lang="en-US" dirty="0"/>
              <a:t>Click to edit Master text styles</a:t>
            </a:r>
          </a:p>
          <a:p>
            <a:pPr marL="0" marR="0" lvl="1" indent="0" algn="l" defTabSz="2252788" rtl="0" eaLnBrk="1" fontAlgn="auto" latinLnBrk="0" hangingPunct="1">
              <a:lnSpc>
                <a:spcPct val="100000"/>
              </a:lnSpc>
              <a:spcBef>
                <a:spcPts val="737"/>
              </a:spcBef>
              <a:spcAft>
                <a:spcPts val="0"/>
              </a:spcAft>
              <a:buClrTx/>
              <a:buSzTx/>
              <a:buFont typeface="Arial" panose="020B0604020202020204" pitchFamily="34" charset="0"/>
              <a:buNone/>
              <a:tabLst/>
              <a:defRPr/>
            </a:pPr>
            <a:r>
              <a:rPr lang="en-US" dirty="0"/>
              <a:t>Second level</a:t>
            </a:r>
          </a:p>
          <a:p>
            <a:pPr marL="0" marR="0" lvl="2" indent="0" algn="l" defTabSz="2252788" rtl="0" eaLnBrk="1" fontAlgn="auto" latinLnBrk="0" hangingPunct="1">
              <a:lnSpc>
                <a:spcPct val="100000"/>
              </a:lnSpc>
              <a:spcBef>
                <a:spcPts val="1477"/>
              </a:spcBef>
              <a:spcAft>
                <a:spcPts val="0"/>
              </a:spcAft>
              <a:buClr>
                <a:srgbClr val="E30046"/>
              </a:buClr>
              <a:buSzPct val="120000"/>
              <a:buFont typeface="Arial" panose="020B0604020202020204" pitchFamily="34" charset="0"/>
              <a:buNone/>
              <a:tabLst/>
              <a:defRPr/>
            </a:pPr>
            <a:r>
              <a:rPr lang="en-US" dirty="0"/>
              <a:t>Third level</a:t>
            </a:r>
          </a:p>
          <a:p>
            <a:pPr marL="354770" marR="0" lvl="3" indent="-354770" algn="l" defTabSz="2252788" rtl="0" eaLnBrk="1" fontAlgn="auto" latinLnBrk="0" hangingPunct="1">
              <a:lnSpc>
                <a:spcPct val="100000"/>
              </a:lnSpc>
              <a:spcBef>
                <a:spcPts val="737"/>
              </a:spcBef>
              <a:spcAft>
                <a:spcPts val="0"/>
              </a:spcAft>
              <a:buClr>
                <a:srgbClr val="E30046"/>
              </a:buClr>
              <a:buSzPct val="120000"/>
              <a:buFont typeface="Arial" panose="020B0604020202020204" pitchFamily="34" charset="0"/>
              <a:buChar char="•"/>
              <a:tabLst/>
              <a:defRPr/>
            </a:pPr>
            <a:r>
              <a:rPr lang="en-US" dirty="0"/>
              <a:t>Fourth level</a:t>
            </a:r>
          </a:p>
          <a:p>
            <a:pPr marL="720891" marR="0" lvl="4" indent="-354770" algn="l" defTabSz="2252788" rtl="0" eaLnBrk="1" fontAlgn="auto" latinLnBrk="0" hangingPunct="1">
              <a:lnSpc>
                <a:spcPct val="100000"/>
              </a:lnSpc>
              <a:spcBef>
                <a:spcPts val="737"/>
              </a:spcBef>
              <a:spcAft>
                <a:spcPts val="0"/>
              </a:spcAft>
              <a:buClr>
                <a:srgbClr val="E30046"/>
              </a:buClr>
              <a:buSzPct val="110000"/>
              <a:buFont typeface="Arial" panose="020B0604020202020204" pitchFamily="34" charset="0"/>
              <a:buChar char="•"/>
              <a:tabLst/>
              <a:defRPr/>
            </a:pPr>
            <a:r>
              <a:rPr lang="en-US" dirty="0"/>
              <a:t>Fifth level</a:t>
            </a:r>
          </a:p>
          <a:p>
            <a:pPr marL="1081343" marR="0" lvl="5" indent="-354770" algn="l" defTabSz="2252788" rtl="0" eaLnBrk="1" fontAlgn="auto" latinLnBrk="0" hangingPunct="1">
              <a:lnSpc>
                <a:spcPct val="100000"/>
              </a:lnSpc>
              <a:spcBef>
                <a:spcPts val="737"/>
              </a:spcBef>
              <a:spcAft>
                <a:spcPts val="0"/>
              </a:spcAft>
              <a:buClr>
                <a:srgbClr val="E30046"/>
              </a:buClr>
              <a:buSzTx/>
              <a:buFont typeface="Arial" panose="020B0604020202020204" pitchFamily="34" charset="0"/>
              <a:buChar char="•"/>
              <a:tabLst/>
              <a:defRPr/>
            </a:pPr>
            <a:r>
              <a:rPr lang="en-US" dirty="0"/>
              <a:t>Sixth level</a:t>
            </a:r>
          </a:p>
          <a:p>
            <a:pPr lvl="5"/>
            <a:endParaRPr lang="en-US" dirty="0"/>
          </a:p>
        </p:txBody>
      </p:sp>
      <p:pic>
        <p:nvPicPr>
          <p:cNvPr id="37" name="Picture 36">
            <a:extLst>
              <a:ext uri="{FF2B5EF4-FFF2-40B4-BE49-F238E27FC236}">
                <a16:creationId xmlns:a16="http://schemas.microsoft.com/office/drawing/2014/main" id="{FA52D7F2-22ED-4FB2-96A9-04AF1BF5D6C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0691" y="1099725"/>
            <a:ext cx="1948498" cy="2238004"/>
          </a:xfrm>
          <a:prstGeom prst="rect">
            <a:avLst/>
          </a:prstGeom>
        </p:spPr>
      </p:pic>
      <p:cxnSp>
        <p:nvCxnSpPr>
          <p:cNvPr id="38" name="Straight Connector 37">
            <a:extLst>
              <a:ext uri="{FF2B5EF4-FFF2-40B4-BE49-F238E27FC236}">
                <a16:creationId xmlns:a16="http://schemas.microsoft.com/office/drawing/2014/main" id="{162BD43B-973C-4749-8D99-16F95FC92852}"/>
              </a:ext>
            </a:extLst>
          </p:cNvPr>
          <p:cNvCxnSpPr/>
          <p:nvPr userDrawn="1"/>
        </p:nvCxnSpPr>
        <p:spPr>
          <a:xfrm rot="1200000">
            <a:off x="4024005" y="-1388558"/>
            <a:ext cx="0" cy="931821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FFD0F05-643C-4638-8A6D-DC8FB20F3823}"/>
              </a:ext>
            </a:extLst>
          </p:cNvPr>
          <p:cNvSpPr txBox="1"/>
          <p:nvPr userDrawn="1"/>
        </p:nvSpPr>
        <p:spPr>
          <a:xfrm>
            <a:off x="1070691" y="30886980"/>
            <a:ext cx="40729859" cy="542584"/>
          </a:xfrm>
          <a:prstGeom prst="rect">
            <a:avLst/>
          </a:prstGeom>
          <a:noFill/>
        </p:spPr>
        <p:txBody>
          <a:bodyPr wrap="square" rtlCol="0">
            <a:spAutoFit/>
          </a:bodyPr>
          <a:lstStyle/>
          <a:p>
            <a:pPr algn="ctr"/>
            <a:r>
              <a:rPr lang="en-US" sz="2926" baseline="0" dirty="0">
                <a:solidFill>
                  <a:schemeClr val="tx1"/>
                </a:solidFill>
                <a:latin typeface="Arial Bold" panose="020B0704020202020204" pitchFamily="34" charset="0"/>
                <a:cs typeface="Arial Bold" panose="020B0704020202020204" pitchFamily="34" charset="0"/>
              </a:rPr>
              <a:t>23rd International AIDS Conference; July 6-10, 2020; Virtual</a:t>
            </a:r>
          </a:p>
        </p:txBody>
      </p:sp>
      <p:cxnSp>
        <p:nvCxnSpPr>
          <p:cNvPr id="10" name="Straight Connector 9">
            <a:extLst>
              <a:ext uri="{FF2B5EF4-FFF2-40B4-BE49-F238E27FC236}">
                <a16:creationId xmlns:a16="http://schemas.microsoft.com/office/drawing/2014/main" id="{6FC14C4A-78E3-4075-8B17-0A5009E9F06C}"/>
              </a:ext>
            </a:extLst>
          </p:cNvPr>
          <p:cNvCxnSpPr>
            <a:cxnSpLocks/>
          </p:cNvCxnSpPr>
          <p:nvPr userDrawn="1"/>
        </p:nvCxnSpPr>
        <p:spPr>
          <a:xfrm>
            <a:off x="1017771" y="30659256"/>
            <a:ext cx="407973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361588"/>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defTabSz="2252788" rtl="0" eaLnBrk="1" latinLnBrk="0" hangingPunct="1">
        <a:lnSpc>
          <a:spcPts val="7490"/>
        </a:lnSpc>
        <a:spcBef>
          <a:spcPct val="0"/>
        </a:spcBef>
        <a:buNone/>
        <a:defRPr sz="9362" b="0" kern="1200">
          <a:solidFill>
            <a:schemeClr val="bg1"/>
          </a:solidFill>
          <a:effectLst/>
          <a:latin typeface="Arial Narrow" panose="020B0606020202030204" pitchFamily="34" charset="0"/>
          <a:ea typeface="+mj-ea"/>
          <a:cs typeface="Arial" panose="020B0604020202020204" pitchFamily="34" charset="0"/>
        </a:defRPr>
      </a:lvl1pPr>
    </p:titleStyle>
    <p:bodyStyle>
      <a:lvl1pPr marL="0" indent="0" algn="l" defTabSz="2252788" rtl="0" eaLnBrk="1" latinLnBrk="0" hangingPunct="1">
        <a:spcBef>
          <a:spcPts val="1477"/>
        </a:spcBef>
        <a:buFont typeface="Arial" panose="020B0604020202020204" pitchFamily="34" charset="0"/>
        <a:buNone/>
        <a:defRPr kumimoji="0" lang="en-US" sz="3511"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1pPr>
      <a:lvl2pPr marL="0" indent="0" algn="l" defTabSz="2252788" rtl="0" eaLnBrk="1" latinLnBrk="0" hangingPunct="1">
        <a:spcBef>
          <a:spcPts val="737"/>
        </a:spcBef>
        <a:buFont typeface="Arial" panose="020B0604020202020204" pitchFamily="34" charset="0"/>
        <a:buNone/>
        <a:defRPr kumimoji="0" lang="en-US" sz="2633"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2pPr>
      <a:lvl3pPr marL="0" indent="0" algn="l" defTabSz="2252788" rtl="0" eaLnBrk="1" latinLnBrk="0" hangingPunct="1">
        <a:spcBef>
          <a:spcPts val="1477"/>
        </a:spcBef>
        <a:buClr>
          <a:schemeClr val="accent1"/>
        </a:buClr>
        <a:buSzPct val="120000"/>
        <a:buFont typeface="Arial" panose="020B0604020202020204" pitchFamily="34" charset="0"/>
        <a:buNone/>
        <a:defRPr kumimoji="0" lang="en-US" sz="2633" b="1" i="0" u="none" strike="noStrike" kern="1200" cap="none" spc="0" normalizeH="0" baseline="0" dirty="0">
          <a:ln>
            <a:noFill/>
          </a:ln>
          <a:solidFill>
            <a:schemeClr val="tx2"/>
          </a:solidFill>
          <a:effectLst/>
          <a:uLnTx/>
          <a:uFillTx/>
          <a:latin typeface="Arial"/>
          <a:ea typeface="+mn-ea"/>
          <a:cs typeface="Arial" panose="020B0604020202020204" pitchFamily="34" charset="0"/>
        </a:defRPr>
      </a:lvl3pPr>
      <a:lvl4pPr marL="354770" indent="-354770" algn="l" defTabSz="2252788" rtl="0" eaLnBrk="1" latinLnBrk="0" hangingPunct="1">
        <a:spcBef>
          <a:spcPts val="878"/>
        </a:spcBef>
        <a:buClr>
          <a:schemeClr val="tx2"/>
        </a:buClr>
        <a:buSzPct val="120000"/>
        <a:buFont typeface="Arial" panose="020B0604020202020204" pitchFamily="34" charset="0"/>
        <a:buChar char="•"/>
        <a:defRPr kumimoji="0" lang="en-US" sz="2633"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4pPr>
      <a:lvl5pPr marL="720891" indent="-354770" algn="l" defTabSz="2252788" rtl="0" eaLnBrk="1" latinLnBrk="0" hangingPunct="1">
        <a:spcBef>
          <a:spcPts val="585"/>
        </a:spcBef>
        <a:buClr>
          <a:schemeClr val="tx2"/>
        </a:buClr>
        <a:buSzPct val="110000"/>
        <a:buFont typeface="Arial" panose="020B0604020202020204" pitchFamily="34" charset="0"/>
        <a:buChar char="•"/>
        <a:defRPr kumimoji="0" lang="en-US" sz="2340"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5pPr>
      <a:lvl6pPr marL="1081343" indent="-354770" algn="l" defTabSz="2252788" rtl="0" eaLnBrk="1" latinLnBrk="0" hangingPunct="1">
        <a:spcBef>
          <a:spcPts val="585"/>
        </a:spcBef>
        <a:buClr>
          <a:schemeClr val="tx2"/>
        </a:buClr>
        <a:buFont typeface="Arial" panose="020B0604020202020204" pitchFamily="34" charset="0"/>
        <a:buChar char="•"/>
        <a:defRPr kumimoji="0" lang="en-US" sz="2048"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850428" indent="-422398" algn="l" defTabSz="2252788" rtl="0" eaLnBrk="1" latinLnBrk="0" hangingPunct="1">
        <a:spcBef>
          <a:spcPts val="1477"/>
        </a:spcBef>
        <a:buClr>
          <a:schemeClr val="accent1"/>
        </a:buClr>
        <a:buFont typeface="Arial" panose="020B0604020202020204" pitchFamily="34" charset="0"/>
        <a:buChar char="•"/>
        <a:defRPr sz="1972" b="0" kern="1200">
          <a:solidFill>
            <a:schemeClr val="accent2"/>
          </a:solidFill>
          <a:latin typeface="Arial" panose="020B0604020202020204" pitchFamily="34" charset="0"/>
          <a:ea typeface="+mn-ea"/>
          <a:cs typeface="Arial" panose="020B0604020202020204" pitchFamily="34" charset="0"/>
        </a:defRPr>
      </a:lvl7pPr>
      <a:lvl8pPr marL="8447954" indent="-563198" algn="l" defTabSz="2252788" rtl="0" eaLnBrk="1" latinLnBrk="0" hangingPunct="1">
        <a:spcBef>
          <a:spcPct val="20000"/>
        </a:spcBef>
        <a:buFont typeface="Arial" panose="020B0604020202020204" pitchFamily="34" charset="0"/>
        <a:buChar char="•"/>
        <a:defRPr sz="4927" kern="1200">
          <a:solidFill>
            <a:schemeClr val="tx1"/>
          </a:solidFill>
          <a:latin typeface="+mn-lt"/>
          <a:ea typeface="+mn-ea"/>
          <a:cs typeface="+mn-cs"/>
        </a:defRPr>
      </a:lvl8pPr>
      <a:lvl9pPr marL="9574348" indent="-563198" algn="l" defTabSz="2252788" rtl="0" eaLnBrk="1" latinLnBrk="0" hangingPunct="1">
        <a:spcBef>
          <a:spcPct val="20000"/>
        </a:spcBef>
        <a:buFont typeface="Arial" panose="020B0604020202020204" pitchFamily="34" charset="0"/>
        <a:buChar char="•"/>
        <a:defRPr sz="4927" kern="1200">
          <a:solidFill>
            <a:schemeClr val="tx1"/>
          </a:solidFill>
          <a:latin typeface="+mn-lt"/>
          <a:ea typeface="+mn-ea"/>
          <a:cs typeface="+mn-cs"/>
        </a:defRPr>
      </a:lvl9pPr>
    </p:bodyStyle>
    <p:otherStyle>
      <a:defPPr>
        <a:defRPr lang="en-US"/>
      </a:defPPr>
      <a:lvl1pPr marL="0" algn="l" defTabSz="2252788" rtl="0" eaLnBrk="1" latinLnBrk="0" hangingPunct="1">
        <a:defRPr sz="4435" kern="1200">
          <a:solidFill>
            <a:schemeClr val="tx1"/>
          </a:solidFill>
          <a:latin typeface="+mn-lt"/>
          <a:ea typeface="+mn-ea"/>
          <a:cs typeface="+mn-cs"/>
        </a:defRPr>
      </a:lvl1pPr>
      <a:lvl2pPr marL="1126394" algn="l" defTabSz="2252788" rtl="0" eaLnBrk="1" latinLnBrk="0" hangingPunct="1">
        <a:defRPr sz="4435" kern="1200">
          <a:solidFill>
            <a:schemeClr val="tx1"/>
          </a:solidFill>
          <a:latin typeface="+mn-lt"/>
          <a:ea typeface="+mn-ea"/>
          <a:cs typeface="+mn-cs"/>
        </a:defRPr>
      </a:lvl2pPr>
      <a:lvl3pPr marL="2252788" algn="l" defTabSz="2252788" rtl="0" eaLnBrk="1" latinLnBrk="0" hangingPunct="1">
        <a:defRPr sz="4435" kern="1200">
          <a:solidFill>
            <a:schemeClr val="tx1"/>
          </a:solidFill>
          <a:latin typeface="+mn-lt"/>
          <a:ea typeface="+mn-ea"/>
          <a:cs typeface="+mn-cs"/>
        </a:defRPr>
      </a:lvl3pPr>
      <a:lvl4pPr marL="3379179" algn="l" defTabSz="2252788" rtl="0" eaLnBrk="1" latinLnBrk="0" hangingPunct="1">
        <a:defRPr sz="4435" kern="1200">
          <a:solidFill>
            <a:schemeClr val="tx1"/>
          </a:solidFill>
          <a:latin typeface="+mn-lt"/>
          <a:ea typeface="+mn-ea"/>
          <a:cs typeface="+mn-cs"/>
        </a:defRPr>
      </a:lvl4pPr>
      <a:lvl5pPr marL="4505573" algn="l" defTabSz="2252788" rtl="0" eaLnBrk="1" latinLnBrk="0" hangingPunct="1">
        <a:defRPr sz="4435" kern="1200">
          <a:solidFill>
            <a:schemeClr val="tx1"/>
          </a:solidFill>
          <a:latin typeface="+mn-lt"/>
          <a:ea typeface="+mn-ea"/>
          <a:cs typeface="+mn-cs"/>
        </a:defRPr>
      </a:lvl5pPr>
      <a:lvl6pPr marL="5631973" algn="l" defTabSz="2252788" rtl="0" eaLnBrk="1" latinLnBrk="0" hangingPunct="1">
        <a:defRPr sz="4435" kern="1200">
          <a:solidFill>
            <a:schemeClr val="tx1"/>
          </a:solidFill>
          <a:latin typeface="+mn-lt"/>
          <a:ea typeface="+mn-ea"/>
          <a:cs typeface="+mn-cs"/>
        </a:defRPr>
      </a:lvl6pPr>
      <a:lvl7pPr marL="6758367" algn="l" defTabSz="2252788" rtl="0" eaLnBrk="1" latinLnBrk="0" hangingPunct="1">
        <a:defRPr sz="4435" kern="1200">
          <a:solidFill>
            <a:schemeClr val="tx1"/>
          </a:solidFill>
          <a:latin typeface="+mn-lt"/>
          <a:ea typeface="+mn-ea"/>
          <a:cs typeface="+mn-cs"/>
        </a:defRPr>
      </a:lvl7pPr>
      <a:lvl8pPr marL="7884758" algn="l" defTabSz="2252788" rtl="0" eaLnBrk="1" latinLnBrk="0" hangingPunct="1">
        <a:defRPr sz="4435" kern="1200">
          <a:solidFill>
            <a:schemeClr val="tx1"/>
          </a:solidFill>
          <a:latin typeface="+mn-lt"/>
          <a:ea typeface="+mn-ea"/>
          <a:cs typeface="+mn-cs"/>
        </a:defRPr>
      </a:lvl8pPr>
      <a:lvl9pPr marL="9011152" algn="l" defTabSz="2252788" rtl="0" eaLnBrk="1" latinLnBrk="0" hangingPunct="1">
        <a:defRPr sz="443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03" userDrawn="1">
          <p15:clr>
            <a:srgbClr val="F26B43"/>
          </p15:clr>
        </p15:guide>
        <p15:guide id="2" pos="8742" userDrawn="1">
          <p15:clr>
            <a:srgbClr val="F26B43"/>
          </p15:clr>
        </p15:guide>
        <p15:guide id="3" pos="632" userDrawn="1">
          <p15:clr>
            <a:srgbClr val="F26B43"/>
          </p15:clr>
        </p15:guide>
        <p15:guide id="5" orient="horz" pos="304" userDrawn="1">
          <p15:clr>
            <a:srgbClr val="F26B43"/>
          </p15:clr>
        </p15:guide>
        <p15:guide id="6" orient="horz" pos="19757" userDrawn="1">
          <p15:clr>
            <a:srgbClr val="F26B43"/>
          </p15:clr>
        </p15:guide>
        <p15:guide id="7" pos="4962" userDrawn="1">
          <p15:clr>
            <a:srgbClr val="F26B43"/>
          </p15:clr>
        </p15:guide>
        <p15:guide id="8" pos="18221" userDrawn="1">
          <p15:clr>
            <a:srgbClr val="F26B43"/>
          </p15:clr>
        </p15:guide>
        <p15:guide id="9" pos="22062" userDrawn="1">
          <p15:clr>
            <a:srgbClr val="F26B43"/>
          </p15:clr>
        </p15:guide>
        <p15:guide id="10" pos="13528" userDrawn="1">
          <p15:clr>
            <a:srgbClr val="F26B43"/>
          </p15:clr>
        </p15:guide>
        <p15:guide id="11" pos="26331" userDrawn="1">
          <p15:clr>
            <a:srgbClr val="F26B43"/>
          </p15:clr>
        </p15:guide>
        <p15:guide id="13" pos="17554" userDrawn="1">
          <p15:clr>
            <a:srgbClr val="F26B43"/>
          </p15:clr>
        </p15:guide>
        <p15:guide id="14" pos="940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4" name="Text Placeholder 2093"/>
          <p:cNvSpPr>
            <a:spLocks noGrp="1"/>
          </p:cNvSpPr>
          <p:nvPr>
            <p:ph type="body" sz="quarter" idx="18"/>
          </p:nvPr>
        </p:nvSpPr>
        <p:spPr>
          <a:xfrm>
            <a:off x="32059407" y="4147579"/>
            <a:ext cx="10604630" cy="800979"/>
          </a:xfrm>
        </p:spPr>
        <p:txBody>
          <a:bodyPr/>
          <a:lstStyle/>
          <a:p>
            <a:r>
              <a:rPr lang="en-GB" dirty="0"/>
              <a:t>Poster </a:t>
            </a:r>
            <a:r>
              <a:rPr lang="en-US" altLang="ko-KR" dirty="0"/>
              <a:t>A-AIDS2020-06043</a:t>
            </a:r>
            <a:endParaRPr lang="en-GB" dirty="0"/>
          </a:p>
        </p:txBody>
      </p:sp>
      <p:sp>
        <p:nvSpPr>
          <p:cNvPr id="2095" name="Text Placeholder 2094"/>
          <p:cNvSpPr>
            <a:spLocks noGrp="1"/>
          </p:cNvSpPr>
          <p:nvPr>
            <p:ph type="body" sz="quarter" idx="19"/>
          </p:nvPr>
        </p:nvSpPr>
        <p:spPr>
          <a:xfrm>
            <a:off x="5308166" y="3034148"/>
            <a:ext cx="30403114" cy="1955035"/>
          </a:xfrm>
          <a:solidFill>
            <a:srgbClr val="093973"/>
          </a:solidFill>
        </p:spPr>
        <p:txBody>
          <a:bodyPr/>
          <a:lstStyle/>
          <a:p>
            <a:r>
              <a:rPr lang="en-US" altLang="ko-KR" dirty="0">
                <a:solidFill>
                  <a:schemeClr val="bg1"/>
                </a:solidFill>
              </a:rPr>
              <a:t> Jung Ho Kim</a:t>
            </a:r>
            <a:r>
              <a:rPr lang="en-US" altLang="ko-KR" baseline="30000" dirty="0">
                <a:solidFill>
                  <a:schemeClr val="bg1"/>
                </a:solidFill>
              </a:rPr>
              <a:t>1,2</a:t>
            </a:r>
            <a:r>
              <a:rPr lang="en-US" altLang="ko-KR" dirty="0">
                <a:solidFill>
                  <a:schemeClr val="bg1"/>
                </a:solidFill>
              </a:rPr>
              <a:t>, Ji Min Kim</a:t>
            </a:r>
            <a:r>
              <a:rPr lang="en-US" altLang="ko-KR" baseline="30000" dirty="0">
                <a:solidFill>
                  <a:schemeClr val="bg1"/>
                </a:solidFill>
              </a:rPr>
              <a:t>3</a:t>
            </a:r>
            <a:r>
              <a:rPr lang="en-US" altLang="ko-KR" dirty="0">
                <a:solidFill>
                  <a:schemeClr val="bg1"/>
                </a:solidFill>
              </a:rPr>
              <a:t>, Misuk Ye</a:t>
            </a:r>
            <a:r>
              <a:rPr lang="en-US" altLang="ko-KR" baseline="30000" dirty="0">
                <a:solidFill>
                  <a:schemeClr val="bg1"/>
                </a:solidFill>
              </a:rPr>
              <a:t>4</a:t>
            </a:r>
            <a:r>
              <a:rPr lang="en-US" altLang="ko-KR" dirty="0">
                <a:solidFill>
                  <a:schemeClr val="bg1"/>
                </a:solidFill>
              </a:rPr>
              <a:t>, Jung In Lee</a:t>
            </a:r>
            <a:r>
              <a:rPr lang="en-US" altLang="ko-KR" baseline="30000" dirty="0">
                <a:solidFill>
                  <a:schemeClr val="bg1"/>
                </a:solidFill>
              </a:rPr>
              <a:t>3</a:t>
            </a:r>
            <a:r>
              <a:rPr lang="en-US" altLang="ko-KR" dirty="0">
                <a:solidFill>
                  <a:schemeClr val="bg1"/>
                </a:solidFill>
              </a:rPr>
              <a:t>, Seungmi Na</a:t>
            </a:r>
            <a:r>
              <a:rPr lang="en-US" altLang="ko-KR" baseline="30000" dirty="0">
                <a:solidFill>
                  <a:schemeClr val="bg1"/>
                </a:solidFill>
              </a:rPr>
              <a:t>1</a:t>
            </a:r>
            <a:r>
              <a:rPr lang="en-US" altLang="ko-KR" dirty="0">
                <a:solidFill>
                  <a:schemeClr val="bg1"/>
                </a:solidFill>
              </a:rPr>
              <a:t>, Youngjoon Lee</a:t>
            </a:r>
            <a:r>
              <a:rPr lang="en-US" altLang="ko-KR" baseline="30000" dirty="0">
                <a:solidFill>
                  <a:schemeClr val="bg1"/>
                </a:solidFill>
              </a:rPr>
              <a:t>5</a:t>
            </a:r>
            <a:r>
              <a:rPr lang="en-US" altLang="ko-KR" dirty="0">
                <a:solidFill>
                  <a:schemeClr val="bg1"/>
                </a:solidFill>
              </a:rPr>
              <a:t>, </a:t>
            </a:r>
            <a:r>
              <a:rPr lang="en-US" altLang="ko-KR" u="sng" dirty="0">
                <a:solidFill>
                  <a:schemeClr val="bg1"/>
                </a:solidFill>
              </a:rPr>
              <a:t>Duncan Short</a:t>
            </a:r>
            <a:r>
              <a:rPr lang="en-US" altLang="ko-KR" baseline="30000" dirty="0">
                <a:solidFill>
                  <a:schemeClr val="bg1"/>
                </a:solidFill>
              </a:rPr>
              <a:t>6</a:t>
            </a:r>
            <a:r>
              <a:rPr lang="en-US" altLang="ko-KR" dirty="0">
                <a:solidFill>
                  <a:schemeClr val="bg1"/>
                </a:solidFill>
              </a:rPr>
              <a:t>, and Jun Yong Choi</a:t>
            </a:r>
            <a:r>
              <a:rPr lang="en-US" altLang="ko-KR" baseline="30000" dirty="0">
                <a:solidFill>
                  <a:schemeClr val="bg1"/>
                </a:solidFill>
              </a:rPr>
              <a:t>1,2 </a:t>
            </a:r>
            <a:endParaRPr lang="en-GB" baseline="30000" dirty="0">
              <a:solidFill>
                <a:schemeClr val="bg1"/>
              </a:solidFill>
            </a:endParaRPr>
          </a:p>
          <a:p>
            <a:pPr lvl="1"/>
            <a:r>
              <a:rPr lang="en-US" i="1" baseline="30000" dirty="0">
                <a:solidFill>
                  <a:schemeClr val="bg1"/>
                </a:solidFill>
              </a:rPr>
              <a:t> 1</a:t>
            </a:r>
            <a:r>
              <a:rPr lang="en-US" i="1" dirty="0">
                <a:solidFill>
                  <a:schemeClr val="bg1"/>
                </a:solidFill>
              </a:rPr>
              <a:t> Department of Internal Medicine, Yonsei University College of Medicine; </a:t>
            </a:r>
            <a:r>
              <a:rPr lang="en-US" i="1" baseline="30000" dirty="0">
                <a:solidFill>
                  <a:schemeClr val="bg1"/>
                </a:solidFill>
              </a:rPr>
              <a:t>2</a:t>
            </a:r>
            <a:r>
              <a:rPr lang="en-US" i="1" dirty="0">
                <a:solidFill>
                  <a:schemeClr val="bg1"/>
                </a:solidFill>
              </a:rPr>
              <a:t> AIDS Research Institute, Yonsei University College of Medicine; </a:t>
            </a:r>
            <a:r>
              <a:rPr lang="en-US" i="1" baseline="30000" dirty="0">
                <a:solidFill>
                  <a:schemeClr val="bg1"/>
                </a:solidFill>
              </a:rPr>
              <a:t>3</a:t>
            </a:r>
            <a:r>
              <a:rPr lang="en-US" i="1" dirty="0">
                <a:solidFill>
                  <a:schemeClr val="bg1"/>
                </a:solidFill>
              </a:rPr>
              <a:t> Division of Infectious Diseases, Severance Hospital; </a:t>
            </a:r>
            <a:r>
              <a:rPr lang="en-US" i="1" baseline="30000" dirty="0">
                <a:solidFill>
                  <a:schemeClr val="bg1"/>
                </a:solidFill>
              </a:rPr>
              <a:t>4</a:t>
            </a:r>
            <a:r>
              <a:rPr lang="en-US" i="1" dirty="0">
                <a:solidFill>
                  <a:schemeClr val="bg1"/>
                </a:solidFill>
              </a:rPr>
              <a:t>   Yeoji mind clinic; </a:t>
            </a:r>
            <a:r>
              <a:rPr lang="en-US" i="1" baseline="30000" dirty="0">
                <a:solidFill>
                  <a:schemeClr val="bg1"/>
                </a:solidFill>
              </a:rPr>
              <a:t>5</a:t>
            </a:r>
            <a:r>
              <a:rPr lang="en-US" i="1" dirty="0">
                <a:solidFill>
                  <a:schemeClr val="bg1"/>
                </a:solidFill>
              </a:rPr>
              <a:t> Department of Medical Education, Yonsei University College of Medicine; </a:t>
            </a:r>
            <a:r>
              <a:rPr lang="en-US" i="1" baseline="30000" dirty="0">
                <a:solidFill>
                  <a:schemeClr val="bg1"/>
                </a:solidFill>
              </a:rPr>
              <a:t>6</a:t>
            </a:r>
            <a:r>
              <a:rPr lang="en-US" i="1" dirty="0">
                <a:solidFill>
                  <a:schemeClr val="bg1"/>
                </a:solidFill>
              </a:rPr>
              <a:t> ViiV Healthcare</a:t>
            </a:r>
            <a:endParaRPr lang="en-GB" i="1" dirty="0">
              <a:solidFill>
                <a:schemeClr val="bg1"/>
              </a:solidFill>
            </a:endParaRPr>
          </a:p>
        </p:txBody>
      </p:sp>
      <p:sp>
        <p:nvSpPr>
          <p:cNvPr id="2093" name="Title 2092"/>
          <p:cNvSpPr>
            <a:spLocks noGrp="1"/>
          </p:cNvSpPr>
          <p:nvPr>
            <p:ph type="title"/>
          </p:nvPr>
        </p:nvSpPr>
        <p:spPr>
          <a:xfrm>
            <a:off x="5308165" y="376930"/>
            <a:ext cx="31597266" cy="2657219"/>
          </a:xfrm>
          <a:solidFill>
            <a:srgbClr val="093973"/>
          </a:solidFill>
        </p:spPr>
        <p:txBody>
          <a:bodyPr/>
          <a:lstStyle/>
          <a:p>
            <a:pPr>
              <a:lnSpc>
                <a:spcPts val="8192"/>
              </a:lnSpc>
            </a:pPr>
            <a:r>
              <a:rPr lang="en-US" altLang="ko-KR" sz="7314" b="1" dirty="0"/>
              <a:t>  Effects of a nurse-delivered cognitive behavioral therapy </a:t>
            </a:r>
            <a:br>
              <a:rPr lang="en-US" altLang="ko-KR" sz="7314" b="1" dirty="0"/>
            </a:br>
            <a:r>
              <a:rPr lang="en-US" altLang="ko-KR" sz="7314" b="1" dirty="0"/>
              <a:t>  on adherence and depressive symptoms of people living with HIV in South Korea</a:t>
            </a:r>
            <a:endParaRPr lang="en-GB" sz="7314" b="1" dirty="0"/>
          </a:p>
        </p:txBody>
      </p:sp>
      <p:sp>
        <p:nvSpPr>
          <p:cNvPr id="2059" name="Text Placeholder 2058"/>
          <p:cNvSpPr>
            <a:spLocks noGrp="1"/>
          </p:cNvSpPr>
          <p:nvPr>
            <p:ph type="body" sz="quarter" idx="25"/>
          </p:nvPr>
        </p:nvSpPr>
        <p:spPr>
          <a:xfrm>
            <a:off x="425303" y="5616962"/>
            <a:ext cx="12517936" cy="4664789"/>
          </a:xfrm>
        </p:spPr>
        <p:txBody>
          <a:bodyPr/>
          <a:lstStyle/>
          <a:p>
            <a:r>
              <a:rPr lang="en-GB" sz="4000" dirty="0">
                <a:solidFill>
                  <a:srgbClr val="E30042"/>
                </a:solidFill>
              </a:rPr>
              <a:t>Background</a:t>
            </a:r>
            <a:endParaRPr lang="en-GB" sz="3600" dirty="0">
              <a:solidFill>
                <a:srgbClr val="E30042"/>
              </a:solidFill>
            </a:endParaRPr>
          </a:p>
          <a:p>
            <a:pPr lvl="3"/>
            <a:r>
              <a:rPr lang="en-US" altLang="ko-KR" sz="3200" dirty="0"/>
              <a:t>Depressive symptoms are clinically significant problems and are associated with reduced adherence to antiretroviral therapy in people living with HIV (PLWH). Additionally, depression is associated with increased odds of dropping out of HIV care, a primary cause for treatment failure. [1]</a:t>
            </a:r>
          </a:p>
          <a:p>
            <a:pPr lvl="3"/>
            <a:endParaRPr lang="en-US" altLang="ko-KR" sz="700" dirty="0"/>
          </a:p>
          <a:p>
            <a:pPr lvl="3"/>
            <a:r>
              <a:rPr lang="en-US" altLang="ko-KR" sz="3200" dirty="0"/>
              <a:t>Cognitive behavioral therapy focusing on adherence and depression (CBT-AD) performed by clinical psychologists has been found to be an effective treatment for improving depressive symptoms and ART adherence of PLWH [2,3].</a:t>
            </a:r>
          </a:p>
          <a:p>
            <a:pPr lvl="3"/>
            <a:endParaRPr lang="en-US" altLang="ko-KR" sz="800" dirty="0"/>
          </a:p>
          <a:p>
            <a:pPr lvl="3"/>
            <a:r>
              <a:rPr lang="en-US" altLang="ko-KR" sz="3200" dirty="0"/>
              <a:t>However, because access to clinical psychologists is limited in most clinics, CBT-AD is rarely performed for PLWH. </a:t>
            </a:r>
          </a:p>
          <a:p>
            <a:pPr lvl="3"/>
            <a:endParaRPr lang="en-US" altLang="ko-KR" sz="800" dirty="0"/>
          </a:p>
          <a:p>
            <a:pPr lvl="3"/>
            <a:r>
              <a:rPr lang="en-US" altLang="ko-KR" sz="3200" dirty="0">
                <a:solidFill>
                  <a:srgbClr val="071D49"/>
                </a:solidFill>
              </a:rPr>
              <a:t>This ongoing study evaluates whether CBT-AD can be effectively performed by a nurse trained and supervised </a:t>
            </a:r>
            <a:r>
              <a:rPr lang="en-US" altLang="ko-KR" sz="3200" dirty="0"/>
              <a:t>by a clinical psychologist, with a view to wider provision of CBT-AD.</a:t>
            </a:r>
            <a:endParaRPr lang="en-GB" sz="3200" dirty="0"/>
          </a:p>
        </p:txBody>
      </p:sp>
      <p:sp>
        <p:nvSpPr>
          <p:cNvPr id="2099" name="Text Placeholder 2098"/>
          <p:cNvSpPr>
            <a:spLocks noGrp="1"/>
          </p:cNvSpPr>
          <p:nvPr>
            <p:ph type="body" sz="quarter" idx="32"/>
          </p:nvPr>
        </p:nvSpPr>
        <p:spPr>
          <a:xfrm>
            <a:off x="26662740" y="19435623"/>
            <a:ext cx="15504274" cy="4642043"/>
          </a:xfrm>
          <a:solidFill>
            <a:schemeClr val="bg2"/>
          </a:solidFill>
        </p:spPr>
        <p:txBody>
          <a:bodyPr vert="horz" wrap="square" lIns="374533" tIns="267524" rIns="210648" bIns="157986" numCol="1" spcCol="274320" rtlCol="0">
            <a:noAutofit/>
          </a:bodyPr>
          <a:lstStyle/>
          <a:p>
            <a:r>
              <a:rPr lang="en-GB" sz="4000" dirty="0">
                <a:solidFill>
                  <a:srgbClr val="E30042"/>
                </a:solidFill>
              </a:rPr>
              <a:t>Conclusions</a:t>
            </a:r>
            <a:endParaRPr lang="en-GB" sz="3600" dirty="0">
              <a:solidFill>
                <a:srgbClr val="E30042"/>
              </a:solidFill>
            </a:endParaRPr>
          </a:p>
          <a:p>
            <a:pPr lvl="3"/>
            <a:r>
              <a:rPr lang="en-US" sz="3200" dirty="0">
                <a:solidFill>
                  <a:srgbClr val="071D49"/>
                </a:solidFill>
              </a:rPr>
              <a:t>Our initial findings suggest that a nurse-delivered CBT-AD can be effective and acceptable for improving depressive symptoms, quality of life, stigma and ART adherence of PLWH. </a:t>
            </a:r>
          </a:p>
          <a:p>
            <a:pPr lvl="3"/>
            <a:endParaRPr lang="en-US" altLang="ko-KR" sz="800" dirty="0"/>
          </a:p>
          <a:p>
            <a:pPr lvl="3"/>
            <a:r>
              <a:rPr lang="en-US" sz="3200" dirty="0">
                <a:solidFill>
                  <a:srgbClr val="071D49"/>
                </a:solidFill>
              </a:rPr>
              <a:t>The implementation of this nurse-delivered intervention should be studied more </a:t>
            </a:r>
            <a:r>
              <a:rPr lang="en-US" sz="3200" dirty="0"/>
              <a:t>widely in clinical practice to understand its value and potential contribution to nursing activities.</a:t>
            </a:r>
            <a:endParaRPr lang="en-GB" sz="3200" dirty="0"/>
          </a:p>
        </p:txBody>
      </p:sp>
      <p:sp>
        <p:nvSpPr>
          <p:cNvPr id="2061" name="Text Placeholder 2060"/>
          <p:cNvSpPr>
            <a:spLocks noGrp="1"/>
          </p:cNvSpPr>
          <p:nvPr>
            <p:ph type="body" sz="quarter" idx="33"/>
          </p:nvPr>
        </p:nvSpPr>
        <p:spPr>
          <a:xfrm>
            <a:off x="636749" y="15081436"/>
            <a:ext cx="12285123" cy="8284341"/>
          </a:xfrm>
        </p:spPr>
        <p:txBody>
          <a:bodyPr/>
          <a:lstStyle/>
          <a:p>
            <a:r>
              <a:rPr lang="en-US" altLang="ko-KR" sz="4000" dirty="0">
                <a:solidFill>
                  <a:srgbClr val="E30042"/>
                </a:solidFill>
              </a:rPr>
              <a:t>Methods</a:t>
            </a:r>
          </a:p>
          <a:p>
            <a:pPr lvl="2">
              <a:buClrTx/>
              <a:buSzTx/>
            </a:pPr>
            <a:r>
              <a:rPr lang="en-GB" altLang="ko-KR" sz="3600" dirty="0">
                <a:solidFill>
                  <a:srgbClr val="E30042"/>
                </a:solidFill>
              </a:rPr>
              <a:t>Study subject</a:t>
            </a:r>
            <a:endParaRPr lang="en-GB" sz="3600" dirty="0">
              <a:solidFill>
                <a:srgbClr val="E30042"/>
              </a:solidFill>
            </a:endParaRPr>
          </a:p>
          <a:p>
            <a:pPr lvl="3"/>
            <a:r>
              <a:rPr lang="en-US" altLang="ko-KR" sz="3200" dirty="0"/>
              <a:t>PLWH with depressive symptoms or adherence &lt;90% were enrolled.</a:t>
            </a:r>
          </a:p>
          <a:p>
            <a:pPr lvl="3"/>
            <a:endParaRPr lang="en-US" altLang="ko-KR" sz="800" dirty="0"/>
          </a:p>
          <a:p>
            <a:pPr lvl="2"/>
            <a:r>
              <a:rPr lang="en-GB" sz="3600" dirty="0">
                <a:solidFill>
                  <a:srgbClr val="E30042"/>
                </a:solidFill>
              </a:rPr>
              <a:t>Description</a:t>
            </a:r>
            <a:endParaRPr lang="en-GB" sz="3200" dirty="0">
              <a:solidFill>
                <a:srgbClr val="E30042"/>
              </a:solidFill>
            </a:endParaRPr>
          </a:p>
          <a:p>
            <a:pPr lvl="3"/>
            <a:r>
              <a:rPr lang="en-US" altLang="ko-KR" sz="3200" dirty="0"/>
              <a:t>For conducting nurse-delivered CBT-AD, a clinical psychologist developed manuals, educated and supervised a nurse.</a:t>
            </a:r>
          </a:p>
          <a:p>
            <a:pPr lvl="3"/>
            <a:endParaRPr lang="en-US" altLang="ko-KR" sz="800" dirty="0"/>
          </a:p>
          <a:p>
            <a:pPr lvl="3"/>
            <a:r>
              <a:rPr lang="en-US" altLang="ko-KR" sz="3200" dirty="0"/>
              <a:t>Education process consisted of 3 X 2 hours sessions of relevant book reading and discussion, 6 X 2 hours sessions of manual education, 14 X 2 hours of supervision. After the manual education, a test was performed to verify qualification.</a:t>
            </a:r>
          </a:p>
          <a:p>
            <a:pPr lvl="3"/>
            <a:endParaRPr lang="en-US" altLang="ko-KR" sz="800" dirty="0"/>
          </a:p>
          <a:p>
            <a:pPr lvl="3"/>
            <a:r>
              <a:rPr lang="en-US" altLang="ko-KR" sz="3200" dirty="0"/>
              <a:t>Then, CBT-AD was conducted once weekly for 12 </a:t>
            </a:r>
            <a:r>
              <a:rPr lang="en-US" altLang="ko-KR" sz="3200" dirty="0">
                <a:solidFill>
                  <a:schemeClr val="accent6"/>
                </a:solidFill>
              </a:rPr>
              <a:t> </a:t>
            </a:r>
            <a:r>
              <a:rPr lang="en-US" altLang="ko-KR" sz="3200" dirty="0">
                <a:solidFill>
                  <a:srgbClr val="071D49"/>
                </a:solidFill>
              </a:rPr>
              <a:t>X 60-minute sessions </a:t>
            </a:r>
            <a:r>
              <a:rPr lang="en-US" altLang="ko-KR" sz="3200" dirty="0"/>
              <a:t>by a nurse.  </a:t>
            </a:r>
          </a:p>
          <a:p>
            <a:pPr lvl="3"/>
            <a:endParaRPr lang="en-US" altLang="ko-KR" sz="3200" dirty="0"/>
          </a:p>
          <a:p>
            <a:pPr lvl="2">
              <a:buClr>
                <a:srgbClr val="E40046"/>
              </a:buClr>
            </a:pPr>
            <a:r>
              <a:rPr lang="en-GB" altLang="ko-KR" sz="3600" dirty="0">
                <a:solidFill>
                  <a:srgbClr val="E30042"/>
                </a:solidFill>
              </a:rPr>
              <a:t>Evaluation tools</a:t>
            </a:r>
          </a:p>
          <a:p>
            <a:pPr lvl="3"/>
            <a:r>
              <a:rPr lang="en-US" altLang="ko-KR" sz="3200" dirty="0"/>
              <a:t>PLWH were assessed with a visual analog adherence scale (range 0-100%), Beck depression inventory for depressive symptoms (range 0-63, higher score means more depressed), PozQoL for quality of life (ranges 13-65, higher score means higher quality of life), and Berger’s 40-item stigma scale for stigma (range 40-160, the higher the score, </a:t>
            </a:r>
            <a:r>
              <a:rPr lang="en-US" altLang="ko-KR" sz="3200" dirty="0">
                <a:solidFill>
                  <a:srgbClr val="071D49"/>
                </a:solidFill>
              </a:rPr>
              <a:t>the greater the </a:t>
            </a:r>
            <a:r>
              <a:rPr lang="en-US" altLang="ko-KR" sz="3200" dirty="0"/>
              <a:t>stigma) at baseline, and after the 6</a:t>
            </a:r>
            <a:r>
              <a:rPr lang="en-US" altLang="ko-KR" sz="3200" baseline="30000" dirty="0"/>
              <a:t>th</a:t>
            </a:r>
            <a:r>
              <a:rPr lang="en-US" altLang="ko-KR" sz="3200" dirty="0"/>
              <a:t> and 12</a:t>
            </a:r>
            <a:r>
              <a:rPr lang="en-US" altLang="ko-KR" sz="3200" baseline="30000" dirty="0"/>
              <a:t>th</a:t>
            </a:r>
            <a:r>
              <a:rPr lang="en-US" altLang="ko-KR" sz="3200" dirty="0"/>
              <a:t> sessions. </a:t>
            </a:r>
          </a:p>
          <a:p>
            <a:pPr lvl="3"/>
            <a:endParaRPr lang="en-US" altLang="ko-KR" sz="800" dirty="0"/>
          </a:p>
          <a:p>
            <a:pPr lvl="3"/>
            <a:r>
              <a:rPr lang="en-US" altLang="ko-KR" sz="3200" dirty="0"/>
              <a:t>In addition, acceptability and feasibility were evaluated by PLWH and providers through surveys. </a:t>
            </a:r>
            <a:endParaRPr lang="en-GB" altLang="ko-KR" sz="3200" dirty="0">
              <a:solidFill>
                <a:srgbClr val="E40046"/>
              </a:solidFill>
            </a:endParaRPr>
          </a:p>
          <a:p>
            <a:pPr lvl="3"/>
            <a:endParaRPr lang="en-GB" sz="2800" dirty="0"/>
          </a:p>
        </p:txBody>
      </p:sp>
      <p:sp>
        <p:nvSpPr>
          <p:cNvPr id="2062" name="Text Placeholder 2061"/>
          <p:cNvSpPr>
            <a:spLocks noGrp="1"/>
          </p:cNvSpPr>
          <p:nvPr>
            <p:ph type="body" sz="quarter" idx="35"/>
          </p:nvPr>
        </p:nvSpPr>
        <p:spPr>
          <a:xfrm>
            <a:off x="13428249" y="23138574"/>
            <a:ext cx="12841129" cy="5544306"/>
          </a:xfrm>
        </p:spPr>
        <p:txBody>
          <a:bodyPr/>
          <a:lstStyle/>
          <a:p>
            <a:r>
              <a:rPr lang="en-GB" sz="4000" dirty="0">
                <a:solidFill>
                  <a:srgbClr val="E30042"/>
                </a:solidFill>
              </a:rPr>
              <a:t>Results/Lesson learned</a:t>
            </a:r>
          </a:p>
          <a:p>
            <a:endParaRPr lang="en-GB" sz="900" dirty="0">
              <a:solidFill>
                <a:srgbClr val="E30042"/>
              </a:solidFill>
            </a:endParaRPr>
          </a:p>
          <a:p>
            <a:pPr lvl="3"/>
            <a:r>
              <a:rPr lang="en-US" sz="3200" dirty="0">
                <a:solidFill>
                  <a:srgbClr val="071D49"/>
                </a:solidFill>
              </a:rPr>
              <a:t>To date, five male PLWH have completed 12 sessions of CBT-AD. </a:t>
            </a:r>
          </a:p>
          <a:p>
            <a:pPr lvl="3"/>
            <a:endParaRPr lang="en-US" altLang="ko-KR" sz="800" dirty="0"/>
          </a:p>
          <a:p>
            <a:pPr lvl="3"/>
            <a:r>
              <a:rPr lang="en-US" sz="3200" dirty="0">
                <a:solidFill>
                  <a:srgbClr val="071D49"/>
                </a:solidFill>
              </a:rPr>
              <a:t>Two individuals reported &lt;90% adherence before CBT-AD; both achieved almost 100% adherence after CBT-AD. (figure 1)</a:t>
            </a:r>
          </a:p>
          <a:p>
            <a:pPr lvl="3"/>
            <a:endParaRPr lang="en-US" altLang="ko-KR" sz="800" dirty="0"/>
          </a:p>
          <a:p>
            <a:pPr lvl="3"/>
            <a:r>
              <a:rPr lang="en-US" sz="3200" dirty="0">
                <a:solidFill>
                  <a:srgbClr val="071D49"/>
                </a:solidFill>
              </a:rPr>
              <a:t>All study participants showed reduced depressive symptoms and improved quality of life after CBT-AD. </a:t>
            </a:r>
          </a:p>
          <a:p>
            <a:pPr lvl="3"/>
            <a:endParaRPr lang="en-US" altLang="ko-KR" sz="800" dirty="0"/>
          </a:p>
          <a:p>
            <a:pPr lvl="3"/>
            <a:r>
              <a:rPr lang="en-US" sz="3200" dirty="0">
                <a:solidFill>
                  <a:srgbClr val="071D49"/>
                </a:solidFill>
              </a:rPr>
              <a:t>The stigma scores of participants showed encouraging downward trends.</a:t>
            </a:r>
          </a:p>
          <a:p>
            <a:pPr lvl="3"/>
            <a:endParaRPr lang="en-US" altLang="ko-KR" sz="800" dirty="0"/>
          </a:p>
          <a:p>
            <a:pPr lvl="3"/>
            <a:r>
              <a:rPr lang="en-US" sz="3200" dirty="0">
                <a:solidFill>
                  <a:srgbClr val="071D49"/>
                </a:solidFill>
              </a:rPr>
              <a:t>In a survey regarding acceptability, all study participants felt that they benefitted from CBT-AD.</a:t>
            </a:r>
            <a:endParaRPr lang="en-GB" sz="3200" dirty="0">
              <a:solidFill>
                <a:srgbClr val="071D49"/>
              </a:solidFill>
            </a:endParaRPr>
          </a:p>
        </p:txBody>
      </p:sp>
      <p:sp>
        <p:nvSpPr>
          <p:cNvPr id="41" name="Text Placeholder 49">
            <a:extLst>
              <a:ext uri="{FF2B5EF4-FFF2-40B4-BE49-F238E27FC236}">
                <a16:creationId xmlns:a16="http://schemas.microsoft.com/office/drawing/2014/main" id="{F14777DA-D7C3-47CE-81A2-F019F740A4B0}"/>
              </a:ext>
            </a:extLst>
          </p:cNvPr>
          <p:cNvSpPr txBox="1">
            <a:spLocks/>
          </p:cNvSpPr>
          <p:nvPr/>
        </p:nvSpPr>
        <p:spPr>
          <a:xfrm>
            <a:off x="26662740" y="5667897"/>
            <a:ext cx="15047080" cy="716329"/>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sz="1179" b="1" kern="1200">
                <a:solidFill>
                  <a:schemeClr val="accent1"/>
                </a:solidFill>
                <a:latin typeface="Arial" panose="020B0604020202020204" pitchFamily="34" charset="0"/>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sz="926" b="0" kern="1200">
                <a:solidFill>
                  <a:schemeClr val="accent2"/>
                </a:solidFill>
                <a:latin typeface="Arial" panose="020B0604020202020204" pitchFamily="34" charset="0"/>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sz="926" b="1" kern="1200">
                <a:solidFill>
                  <a:schemeClr val="accent1"/>
                </a:solidFill>
                <a:latin typeface="Arial" panose="020B0604020202020204" pitchFamily="34" charset="0"/>
                <a:ea typeface="+mn-ea"/>
                <a:cs typeface="Arial" panose="020B0604020202020204" pitchFamily="34" charset="0"/>
              </a:defRPr>
            </a:lvl3pPr>
            <a:lvl4pPr marL="121264" indent="-121264" algn="l" defTabSz="770026" rtl="0" eaLnBrk="1" latinLnBrk="0" hangingPunct="1">
              <a:spcBef>
                <a:spcPts val="252"/>
              </a:spcBef>
              <a:buClr>
                <a:schemeClr val="accent1"/>
              </a:buClr>
              <a:buSzPct val="120000"/>
              <a:buFont typeface="Arial" panose="020B0604020202020204" pitchFamily="34" charset="0"/>
              <a:buChar char="•"/>
              <a:defRPr sz="926" kern="1200">
                <a:solidFill>
                  <a:schemeClr val="accent2"/>
                </a:solidFill>
                <a:latin typeface="Arial" panose="020B0604020202020204" pitchFamily="34" charset="0"/>
                <a:ea typeface="+mn-ea"/>
                <a:cs typeface="Arial" panose="020B0604020202020204" pitchFamily="34" charset="0"/>
              </a:defRPr>
            </a:lvl4pPr>
            <a:lvl5pPr marL="246408" indent="-121264" algn="l" defTabSz="770026" rtl="0" eaLnBrk="1" latinLnBrk="0" hangingPunct="1">
              <a:spcBef>
                <a:spcPts val="252"/>
              </a:spcBef>
              <a:buClr>
                <a:schemeClr val="accent1"/>
              </a:buClr>
              <a:buSzPct val="110000"/>
              <a:buFont typeface="Arial" panose="020B0604020202020204" pitchFamily="34" charset="0"/>
              <a:buChar char="•"/>
              <a:defRPr sz="843" kern="1200" baseline="0">
                <a:solidFill>
                  <a:schemeClr val="accent2"/>
                </a:solidFill>
                <a:latin typeface="Arial" panose="020B0604020202020204" pitchFamily="34" charset="0"/>
                <a:ea typeface="+mn-ea"/>
                <a:cs typeface="Arial" panose="020B0604020202020204" pitchFamily="34" charset="0"/>
              </a:defRPr>
            </a:lvl5pPr>
            <a:lvl6pPr marL="369614" indent="-121264" algn="l" defTabSz="770026" rtl="0" eaLnBrk="1" latinLnBrk="0" hangingPunct="1">
              <a:spcBef>
                <a:spcPts val="252"/>
              </a:spcBef>
              <a:buClr>
                <a:schemeClr val="accent1"/>
              </a:buClr>
              <a:buFont typeface="Arial" panose="020B0604020202020204" pitchFamily="34" charset="0"/>
              <a:buChar char="•"/>
              <a:defRPr sz="757" kern="1200">
                <a:solidFill>
                  <a:schemeClr val="accent2"/>
                </a:solidFill>
                <a:latin typeface="Arial" panose="020B0604020202020204" pitchFamily="34" charset="0"/>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GB" sz="3600" dirty="0">
                <a:solidFill>
                  <a:srgbClr val="E30042"/>
                </a:solidFill>
                <a:latin typeface="+mn-lt"/>
              </a:rPr>
              <a:t>Figure 1. </a:t>
            </a:r>
            <a:r>
              <a:rPr lang="en-US" sz="3600" dirty="0">
                <a:solidFill>
                  <a:srgbClr val="E30042"/>
                </a:solidFill>
                <a:latin typeface="+mn-lt"/>
              </a:rPr>
              <a:t>Changes of parameters of patients according to CBT-AD Implementation</a:t>
            </a:r>
            <a:endParaRPr lang="en-GB" sz="3600" dirty="0">
              <a:solidFill>
                <a:srgbClr val="E30042"/>
              </a:solidFill>
              <a:latin typeface="+mn-lt"/>
            </a:endParaRPr>
          </a:p>
        </p:txBody>
      </p:sp>
      <p:sp>
        <p:nvSpPr>
          <p:cNvPr id="44" name="Text Placeholder 2063">
            <a:extLst>
              <a:ext uri="{FF2B5EF4-FFF2-40B4-BE49-F238E27FC236}">
                <a16:creationId xmlns:a16="http://schemas.microsoft.com/office/drawing/2014/main" id="{685A9EF9-DD04-481C-85B3-12983B2704CA}"/>
              </a:ext>
            </a:extLst>
          </p:cNvPr>
          <p:cNvSpPr txBox="1">
            <a:spLocks/>
          </p:cNvSpPr>
          <p:nvPr/>
        </p:nvSpPr>
        <p:spPr>
          <a:xfrm>
            <a:off x="13180101" y="5654667"/>
            <a:ext cx="12841129" cy="1123572"/>
          </a:xfrm>
          <a:prstGeom prst="rect">
            <a:avLst/>
          </a:prstGeom>
        </p:spPr>
        <p:txBody>
          <a:bodyPr vert="horz" wrap="square" lIns="0" tIns="0" rIns="0" bIns="0" numCol="1" spcCol="274320" rtlCol="0">
            <a:noAutofit/>
          </a:bodyPr>
          <a:lstStyle>
            <a:lvl1pPr marL="0" indent="0" algn="l" defTabSz="770026" rtl="0" eaLnBrk="1" latinLnBrk="0" hangingPunct="1">
              <a:spcBef>
                <a:spcPts val="505"/>
              </a:spcBef>
              <a:buFont typeface="Arial" panose="020B0604020202020204" pitchFamily="34" charset="0"/>
              <a:buNone/>
              <a:defRPr kumimoji="0" lang="en-US" sz="1179" b="1" i="0" u="none" strike="noStrike" kern="1200" cap="none" spc="0" normalizeH="0" baseline="0">
                <a:ln>
                  <a:noFill/>
                </a:ln>
                <a:solidFill>
                  <a:schemeClr val="tx2"/>
                </a:solidFill>
                <a:effectLst/>
                <a:uLnTx/>
                <a:uFillTx/>
                <a:latin typeface="+mn-lt"/>
                <a:ea typeface="+mn-ea"/>
                <a:cs typeface="Arial" panose="020B0604020202020204" pitchFamily="34" charset="0"/>
              </a:defRPr>
            </a:lvl1pPr>
            <a:lvl2pPr marL="0" indent="0" algn="l" defTabSz="770026" rtl="0" eaLnBrk="1" latinLnBrk="0" hangingPunct="1">
              <a:spcBef>
                <a:spcPts val="252"/>
              </a:spcBef>
              <a:buFont typeface="Arial" panose="020B0604020202020204" pitchFamily="34" charset="0"/>
              <a:buNone/>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2pPr>
            <a:lvl3pPr marL="0" indent="0" algn="l" defTabSz="770026" rtl="0" eaLnBrk="1" latinLnBrk="0" hangingPunct="1">
              <a:spcBef>
                <a:spcPts val="505"/>
              </a:spcBef>
              <a:buClr>
                <a:schemeClr val="accent1"/>
              </a:buClr>
              <a:buSzPct val="120000"/>
              <a:buFont typeface="Arial" panose="020B0604020202020204" pitchFamily="34" charset="0"/>
              <a:buNone/>
              <a:defRPr kumimoji="0" lang="en-US" sz="926" b="1" i="0" u="none" strike="noStrike" kern="1200" cap="none" spc="0" normalizeH="0" baseline="0">
                <a:ln>
                  <a:noFill/>
                </a:ln>
                <a:solidFill>
                  <a:schemeClr val="tx1"/>
                </a:solidFill>
                <a:effectLst/>
                <a:uLnTx/>
                <a:uFillTx/>
                <a:latin typeface="+mn-lt"/>
                <a:ea typeface="+mn-ea"/>
                <a:cs typeface="Arial" panose="020B0604020202020204" pitchFamily="34" charset="0"/>
              </a:defRPr>
            </a:lvl3pPr>
            <a:lvl4pPr marL="121264" indent="-121264" algn="l" defTabSz="770026" rtl="0" eaLnBrk="1" latinLnBrk="0" hangingPunct="1">
              <a:spcBef>
                <a:spcPts val="300"/>
              </a:spcBef>
              <a:buClr>
                <a:srgbClr val="E30042"/>
              </a:buClr>
              <a:buSzPct val="120000"/>
              <a:buFont typeface="Arial" panose="020B0604020202020204" pitchFamily="34" charset="0"/>
              <a:buChar char="•"/>
              <a:defRPr kumimoji="0" lang="en-US" sz="926" b="0" i="0" u="none" strike="noStrike" kern="1200" cap="none" spc="0" normalizeH="0" baseline="0">
                <a:ln>
                  <a:noFill/>
                </a:ln>
                <a:solidFill>
                  <a:schemeClr val="tx1"/>
                </a:solidFill>
                <a:effectLst/>
                <a:uLnTx/>
                <a:uFillTx/>
                <a:latin typeface="+mn-lt"/>
                <a:ea typeface="+mn-ea"/>
                <a:cs typeface="Arial" panose="020B0604020202020204" pitchFamily="34" charset="0"/>
              </a:defRPr>
            </a:lvl4pPr>
            <a:lvl5pPr marL="246408" marR="0" indent="-121264" algn="l" defTabSz="770026" rtl="0" eaLnBrk="1" fontAlgn="auto" latinLnBrk="0" hangingPunct="1">
              <a:lnSpc>
                <a:spcPct val="100000"/>
              </a:lnSpc>
              <a:spcBef>
                <a:spcPts val="252"/>
              </a:spcBef>
              <a:spcAft>
                <a:spcPts val="0"/>
              </a:spcAft>
              <a:buClr>
                <a:srgbClr val="E30042"/>
              </a:buClr>
              <a:buSzPct val="110000"/>
              <a:buFont typeface="Arial" panose="020B0604020202020204" pitchFamily="34" charset="0"/>
              <a:buChar char="•"/>
              <a:tabLst/>
              <a:defRPr kumimoji="0" lang="en-US" sz="843" b="0" i="0" u="none" strike="noStrike" kern="1200" cap="none" spc="0" normalizeH="0" baseline="0">
                <a:ln>
                  <a:noFill/>
                </a:ln>
                <a:solidFill>
                  <a:schemeClr val="tx1"/>
                </a:solidFill>
                <a:effectLst/>
                <a:uLnTx/>
                <a:uFillTx/>
                <a:latin typeface="+mn-lt"/>
                <a:ea typeface="+mn-ea"/>
                <a:cs typeface="Arial" panose="020B0604020202020204" pitchFamily="34" charset="0"/>
              </a:defRPr>
            </a:lvl5pPr>
            <a:lvl6pPr marL="369614" indent="-121264" algn="l" defTabSz="770026" rtl="0" eaLnBrk="1" latinLnBrk="0" hangingPunct="1">
              <a:spcBef>
                <a:spcPts val="200"/>
              </a:spcBef>
              <a:buClr>
                <a:schemeClr val="tx2"/>
              </a:buClr>
              <a:buFont typeface="Arial" panose="020B0604020202020204" pitchFamily="34" charset="0"/>
              <a:buChar char="•"/>
              <a:defRPr kumimoji="0" lang="en-US" sz="757" b="0" i="0" u="none" strike="noStrike" kern="1200" cap="none" spc="0" normalizeH="0" baseline="0" dirty="0">
                <a:ln>
                  <a:noFill/>
                </a:ln>
                <a:solidFill>
                  <a:schemeClr val="tx1"/>
                </a:solidFill>
                <a:effectLst/>
                <a:uLnTx/>
                <a:uFillTx/>
                <a:latin typeface="Arial"/>
                <a:ea typeface="+mn-ea"/>
                <a:cs typeface="Arial" panose="020B0604020202020204" pitchFamily="34" charset="0"/>
              </a:defRPr>
            </a:lvl6pPr>
            <a:lvl7pPr marL="290685" indent="-144380" algn="l" defTabSz="770026" rtl="0" eaLnBrk="1" latinLnBrk="0" hangingPunct="1">
              <a:spcBef>
                <a:spcPts val="505"/>
              </a:spcBef>
              <a:buClr>
                <a:schemeClr val="accent1"/>
              </a:buClr>
              <a:buFont typeface="Arial" panose="020B0604020202020204" pitchFamily="34" charset="0"/>
              <a:buChar char="•"/>
              <a:defRPr sz="674" b="0" kern="1200">
                <a:solidFill>
                  <a:schemeClr val="accent2"/>
                </a:solidFill>
                <a:latin typeface="Arial" panose="020B0604020202020204" pitchFamily="34" charset="0"/>
                <a:ea typeface="+mn-ea"/>
                <a:cs typeface="Arial" panose="020B0604020202020204" pitchFamily="34" charset="0"/>
              </a:defRPr>
            </a:lvl7pPr>
            <a:lvl8pPr marL="2887597"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8pPr>
            <a:lvl9pPr marL="3272610" indent="-192507" algn="l" defTabSz="770026" rtl="0" eaLnBrk="1" latinLnBrk="0" hangingPunct="1">
              <a:spcBef>
                <a:spcPct val="20000"/>
              </a:spcBef>
              <a:buFont typeface="Arial" panose="020B0604020202020204" pitchFamily="34" charset="0"/>
              <a:buChar char="•"/>
              <a:defRPr sz="1684" kern="1200">
                <a:solidFill>
                  <a:schemeClr val="tx1"/>
                </a:solidFill>
                <a:latin typeface="+mn-lt"/>
                <a:ea typeface="+mn-ea"/>
                <a:cs typeface="+mn-cs"/>
              </a:defRPr>
            </a:lvl9pPr>
          </a:lstStyle>
          <a:p>
            <a:pPr lvl="2" fontAlgn="auto">
              <a:spcAft>
                <a:spcPts val="0"/>
              </a:spcAft>
            </a:pPr>
            <a:r>
              <a:rPr lang="en-GB" sz="3600" dirty="0">
                <a:solidFill>
                  <a:srgbClr val="E30042"/>
                </a:solidFill>
              </a:rPr>
              <a:t>Table 1. </a:t>
            </a:r>
            <a:r>
              <a:rPr lang="en-US" sz="3600" dirty="0">
                <a:solidFill>
                  <a:srgbClr val="E30042"/>
                </a:solidFill>
              </a:rPr>
              <a:t>Main contents of the program by sessions</a:t>
            </a:r>
            <a:endParaRPr lang="en-GB" sz="3600" dirty="0">
              <a:solidFill>
                <a:srgbClr val="E30042"/>
              </a:solidFill>
            </a:endParaRPr>
          </a:p>
        </p:txBody>
      </p:sp>
      <p:pic>
        <p:nvPicPr>
          <p:cNvPr id="3" name="그림 2"/>
          <p:cNvPicPr>
            <a:picLocks noChangeAspect="1"/>
          </p:cNvPicPr>
          <p:nvPr/>
        </p:nvPicPr>
        <p:blipFill rotWithShape="1">
          <a:blip r:embed="rId5"/>
          <a:srcRect r="2498"/>
          <a:stretch/>
        </p:blipFill>
        <p:spPr>
          <a:xfrm>
            <a:off x="25746184" y="7261324"/>
            <a:ext cx="16632276" cy="11342830"/>
          </a:xfrm>
          <a:prstGeom prst="rect">
            <a:avLst/>
          </a:prstGeom>
        </p:spPr>
      </p:pic>
      <p:graphicFrame>
        <p:nvGraphicFramePr>
          <p:cNvPr id="24" name="Table 44">
            <a:extLst>
              <a:ext uri="{FF2B5EF4-FFF2-40B4-BE49-F238E27FC236}">
                <a16:creationId xmlns:a16="http://schemas.microsoft.com/office/drawing/2014/main" id="{4FB0E1C8-5CF6-4E60-803C-E056FD423F9D}"/>
              </a:ext>
            </a:extLst>
          </p:cNvPr>
          <p:cNvGraphicFramePr>
            <a:graphicFrameLocks noGrp="1"/>
          </p:cNvGraphicFramePr>
          <p:nvPr>
            <p:extLst>
              <p:ext uri="{D42A27DB-BD31-4B8C-83A1-F6EECF244321}">
                <p14:modId xmlns:p14="http://schemas.microsoft.com/office/powerpoint/2010/main" val="575768959"/>
              </p:ext>
            </p:extLst>
          </p:nvPr>
        </p:nvGraphicFramePr>
        <p:xfrm>
          <a:off x="13113292" y="6384227"/>
          <a:ext cx="12841129" cy="16687412"/>
        </p:xfrm>
        <a:graphic>
          <a:graphicData uri="http://schemas.openxmlformats.org/drawingml/2006/table">
            <a:tbl>
              <a:tblPr firstRow="1" bandRow="1">
                <a:tableStyleId>{5C22544A-7EE6-4342-B048-85BDC9FD1C3A}</a:tableStyleId>
              </a:tblPr>
              <a:tblGrid>
                <a:gridCol w="2573693">
                  <a:extLst>
                    <a:ext uri="{9D8B030D-6E8A-4147-A177-3AD203B41FA5}">
                      <a16:colId xmlns:a16="http://schemas.microsoft.com/office/drawing/2014/main" val="20000"/>
                    </a:ext>
                  </a:extLst>
                </a:gridCol>
                <a:gridCol w="10267436">
                  <a:extLst>
                    <a:ext uri="{9D8B030D-6E8A-4147-A177-3AD203B41FA5}">
                      <a16:colId xmlns:a16="http://schemas.microsoft.com/office/drawing/2014/main" val="20001"/>
                    </a:ext>
                  </a:extLst>
                </a:gridCol>
              </a:tblGrid>
              <a:tr h="667369">
                <a:tc>
                  <a:txBody>
                    <a:bodyPr/>
                    <a:lstStyle/>
                    <a:p>
                      <a:endParaRPr lang="en-US" sz="2800" dirty="0">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tc>
                  <a:txBody>
                    <a:bodyPr/>
                    <a:lstStyle/>
                    <a:p>
                      <a:pPr algn="ctr"/>
                      <a:r>
                        <a:rPr lang="en-US" sz="2800" dirty="0">
                          <a:latin typeface="+mn-lt"/>
                          <a:ea typeface="Raleway" charset="0"/>
                          <a:cs typeface="Arial" panose="020B0604020202020204" pitchFamily="34" charset="0"/>
                        </a:rPr>
                        <a:t>Main contents by sessions</a:t>
                      </a:r>
                    </a:p>
                  </a:txBody>
                  <a:tcPr marL="177392" marR="88695" marT="133042" marB="133042"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0"/>
                  </a:ext>
                </a:extLst>
              </a:tr>
              <a:tr h="1469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1</a:t>
                      </a:r>
                      <a:r>
                        <a:rPr lang="en-US" sz="2800" b="1" kern="1200" baseline="30000" dirty="0">
                          <a:solidFill>
                            <a:schemeClr val="tx1"/>
                          </a:solidFill>
                          <a:effectLst/>
                          <a:latin typeface="+mn-lt"/>
                          <a:ea typeface="Raleway" charset="0"/>
                          <a:cs typeface="Arial" panose="020B0604020202020204" pitchFamily="34" charset="0"/>
                        </a:rPr>
                        <a:t>st</a:t>
                      </a:r>
                      <a:r>
                        <a:rPr lang="en-US" sz="2800" b="1" kern="1200" baseline="0" dirty="0">
                          <a:solidFill>
                            <a:schemeClr val="tx1"/>
                          </a:solidFill>
                          <a:effectLst/>
                          <a:latin typeface="+mn-lt"/>
                          <a:ea typeface="Raleway" charset="0"/>
                          <a:cs typeface="Arial" panose="020B0604020202020204" pitchFamily="34" charset="0"/>
                        </a:rPr>
                        <a:t> session</a:t>
                      </a:r>
                      <a:endParaRPr lang="en-US"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Introduction of therapist and treatment method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General information collection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Rapport formation</a:t>
                      </a: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69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2</a:t>
                      </a:r>
                      <a:r>
                        <a:rPr lang="en-US" sz="2800" b="1" kern="1200" baseline="30000" dirty="0">
                          <a:solidFill>
                            <a:schemeClr val="tx1"/>
                          </a:solidFill>
                          <a:effectLst/>
                          <a:latin typeface="+mn-lt"/>
                          <a:ea typeface="Raleway" charset="0"/>
                          <a:cs typeface="Arial" panose="020B0604020202020204" pitchFamily="34" charset="0"/>
                        </a:rPr>
                        <a:t>nd</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Get an overview of target symptoms through 12 steps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Focus on training about the importance of medication prescription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Motivation for treatment through interviews</a:t>
                      </a: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0657207"/>
                  </a:ext>
                </a:extLst>
              </a:tr>
              <a:tr h="1469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3</a:t>
                      </a:r>
                      <a:r>
                        <a:rPr lang="en-US" sz="2800" b="1" kern="1200" baseline="30000" dirty="0">
                          <a:solidFill>
                            <a:schemeClr val="tx1"/>
                          </a:solidFill>
                          <a:effectLst/>
                          <a:latin typeface="+mn-lt"/>
                          <a:ea typeface="Raleway" charset="0"/>
                          <a:cs typeface="Arial" panose="020B0604020202020204" pitchFamily="34" charset="0"/>
                        </a:rPr>
                        <a:t>rd</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Explanation of how cognitive behavioral therapy works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Focus on thinking, emotions, and behaviors: explanation and practice of cognitive errors</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74709"/>
                  </a:ext>
                </a:extLst>
              </a:tr>
              <a:tr h="14699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4</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Introduction of other cognitive techniques (conversion of perspective, etc.)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Introducing behavior activation techniques</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9101381"/>
                  </a:ext>
                </a:extLst>
              </a:tr>
              <a:tr h="187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5</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Cognitive technique / behavior activation technique check and correction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Behavior test methods introduction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Raleway" charset="0"/>
                          <a:cs typeface="Arial" panose="020B0604020202020204" pitchFamily="34" charset="0"/>
                        </a:rPr>
                        <a:t>Practice of relaxation</a:t>
                      </a: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4895629"/>
                  </a:ext>
                </a:extLst>
              </a:tr>
              <a:tr h="1068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6</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Check and readjust cognitive techniques, behavior activation techniques, and behavior experiment techniques</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7140734"/>
                  </a:ext>
                </a:extLst>
              </a:tr>
              <a:tr h="66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7</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Problem solving strategy</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5866169"/>
                  </a:ext>
                </a:extLst>
              </a:tr>
              <a:tr h="66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8</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How to cope with stress</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4567474"/>
                  </a:ext>
                </a:extLst>
              </a:tr>
              <a:tr h="6673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9</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Self-assertion training</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4840028"/>
                  </a:ext>
                </a:extLst>
              </a:tr>
              <a:tr h="1068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10</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Applying the techniques learned so far on the subject of stigma and self-image</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081421"/>
                  </a:ext>
                </a:extLst>
              </a:tr>
              <a:tr h="1068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11</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Supplemental session: Subjects the patient wants to talk about on a voluntary basis (can cover any session from session 3 to session 10)</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875269"/>
                  </a:ext>
                </a:extLst>
              </a:tr>
              <a:tr h="1068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Raleway" charset="0"/>
                          <a:cs typeface="Arial" panose="020B0604020202020204" pitchFamily="34" charset="0"/>
                        </a:rPr>
                        <a:t>12</a:t>
                      </a:r>
                      <a:r>
                        <a:rPr lang="en-US" sz="2800" b="1" kern="1200" baseline="30000" dirty="0">
                          <a:solidFill>
                            <a:schemeClr val="tx1"/>
                          </a:solidFill>
                          <a:effectLst/>
                          <a:latin typeface="+mn-lt"/>
                          <a:ea typeface="Raleway" charset="0"/>
                          <a:cs typeface="Arial" panose="020B0604020202020204" pitchFamily="34" charset="0"/>
                        </a:rPr>
                        <a:t>th</a:t>
                      </a:r>
                      <a:r>
                        <a:rPr lang="en-US" sz="2800" b="1" kern="1200" dirty="0">
                          <a:solidFill>
                            <a:schemeClr val="tx1"/>
                          </a:solidFill>
                          <a:effectLst/>
                          <a:latin typeface="+mn-lt"/>
                          <a:ea typeface="Raleway" charset="0"/>
                          <a:cs typeface="Arial" panose="020B0604020202020204" pitchFamily="34" charset="0"/>
                        </a:rPr>
                        <a:t> </a:t>
                      </a:r>
                      <a:r>
                        <a:rPr lang="en-US" altLang="ko-KR" sz="2800" b="1" kern="1200" baseline="0" dirty="0">
                          <a:solidFill>
                            <a:schemeClr val="tx1"/>
                          </a:solidFill>
                          <a:effectLst/>
                          <a:latin typeface="+mn-lt"/>
                          <a:ea typeface="Raleway" charset="0"/>
                          <a:cs typeface="Arial" panose="020B0604020202020204" pitchFamily="34" charset="0"/>
                        </a:rPr>
                        <a:t>session</a:t>
                      </a:r>
                      <a:endParaRPr lang="en-US" altLang="ko-KR" sz="2800" b="1"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Summary of sessions, check changes, and setting of future goals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b="0" dirty="0"/>
                        <a:t>Preventing recurrence and finishing the program</a:t>
                      </a:r>
                      <a:endParaRPr lang="en-US" sz="2800" b="0" kern="1200" dirty="0">
                        <a:solidFill>
                          <a:schemeClr val="tx1"/>
                        </a:solidFill>
                        <a:effectLst/>
                        <a:latin typeface="+mn-lt"/>
                        <a:ea typeface="Raleway" charset="0"/>
                        <a:cs typeface="Arial" panose="020B0604020202020204" pitchFamily="34" charset="0"/>
                      </a:endParaRPr>
                    </a:p>
                  </a:txBody>
                  <a:tcPr marL="177392" marR="88695" marT="133042" marB="133042"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2747713"/>
                  </a:ext>
                </a:extLst>
              </a:tr>
            </a:tbl>
          </a:graphicData>
        </a:graphic>
      </p:graphicFrame>
      <p:sp>
        <p:nvSpPr>
          <p:cNvPr id="2" name="직사각형 1"/>
          <p:cNvSpPr/>
          <p:nvPr/>
        </p:nvSpPr>
        <p:spPr>
          <a:xfrm>
            <a:off x="0" y="1"/>
            <a:ext cx="5308165" cy="4948556"/>
          </a:xfrm>
          <a:prstGeom prst="rect">
            <a:avLst/>
          </a:prstGeom>
          <a:solidFill>
            <a:srgbClr val="093973"/>
          </a:solidFill>
          <a:ln w="0">
            <a:solidFill>
              <a:srgbClr val="093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484"/>
          </a:p>
        </p:txBody>
      </p:sp>
      <p:sp>
        <p:nvSpPr>
          <p:cNvPr id="15" name="직사각형 14"/>
          <p:cNvSpPr/>
          <p:nvPr/>
        </p:nvSpPr>
        <p:spPr>
          <a:xfrm>
            <a:off x="35711280" y="1"/>
            <a:ext cx="7092485" cy="4948556"/>
          </a:xfrm>
          <a:prstGeom prst="rect">
            <a:avLst/>
          </a:prstGeom>
          <a:solidFill>
            <a:srgbClr val="093973"/>
          </a:solidFill>
          <a:ln>
            <a:solidFill>
              <a:srgbClr val="093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484"/>
          </a:p>
        </p:txBody>
      </p:sp>
      <p:sp>
        <p:nvSpPr>
          <p:cNvPr id="16" name="직사각형 15"/>
          <p:cNvSpPr/>
          <p:nvPr/>
        </p:nvSpPr>
        <p:spPr>
          <a:xfrm>
            <a:off x="5308166" y="0"/>
            <a:ext cx="30403114" cy="376931"/>
          </a:xfrm>
          <a:prstGeom prst="rect">
            <a:avLst/>
          </a:prstGeom>
          <a:solidFill>
            <a:srgbClr val="093973"/>
          </a:solidFill>
          <a:ln>
            <a:solidFill>
              <a:srgbClr val="093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484"/>
          </a:p>
        </p:txBody>
      </p:sp>
      <p:pic>
        <p:nvPicPr>
          <p:cNvPr id="4" name="그림 3"/>
          <p:cNvPicPr>
            <a:picLocks noChangeAspect="1"/>
          </p:cNvPicPr>
          <p:nvPr/>
        </p:nvPicPr>
        <p:blipFill>
          <a:blip r:embed="rId6"/>
          <a:stretch>
            <a:fillRect/>
          </a:stretch>
        </p:blipFill>
        <p:spPr>
          <a:xfrm>
            <a:off x="3" y="1177845"/>
            <a:ext cx="5098735" cy="2515376"/>
          </a:xfrm>
          <a:prstGeom prst="rect">
            <a:avLst/>
          </a:prstGeom>
        </p:spPr>
      </p:pic>
      <p:sp>
        <p:nvSpPr>
          <p:cNvPr id="19" name="Text Placeholder 2093"/>
          <p:cNvSpPr>
            <a:spLocks noGrp="1"/>
          </p:cNvSpPr>
          <p:nvPr>
            <p:ph type="body" sz="quarter" idx="18"/>
          </p:nvPr>
        </p:nvSpPr>
        <p:spPr>
          <a:xfrm>
            <a:off x="31193134" y="3925066"/>
            <a:ext cx="10604630" cy="800979"/>
          </a:xfrm>
        </p:spPr>
        <p:txBody>
          <a:bodyPr/>
          <a:lstStyle/>
          <a:p>
            <a:r>
              <a:rPr lang="en-GB" dirty="0"/>
              <a:t>Poster </a:t>
            </a:r>
            <a:r>
              <a:rPr lang="en-US" dirty="0"/>
              <a:t>PED1275</a:t>
            </a:r>
            <a:endParaRPr lang="en-GB" dirty="0"/>
          </a:p>
        </p:txBody>
      </p:sp>
      <p:pic>
        <p:nvPicPr>
          <p:cNvPr id="6" name="그림 5"/>
          <p:cNvPicPr>
            <a:picLocks noChangeAspect="1"/>
          </p:cNvPicPr>
          <p:nvPr/>
        </p:nvPicPr>
        <p:blipFill>
          <a:blip r:embed="rId7"/>
          <a:stretch>
            <a:fillRect/>
          </a:stretch>
        </p:blipFill>
        <p:spPr>
          <a:xfrm>
            <a:off x="37067655" y="1284948"/>
            <a:ext cx="4904598" cy="1407285"/>
          </a:xfrm>
          <a:prstGeom prst="rect">
            <a:avLst/>
          </a:prstGeom>
        </p:spPr>
      </p:pic>
      <p:sp>
        <p:nvSpPr>
          <p:cNvPr id="5" name="TextBox 4"/>
          <p:cNvSpPr txBox="1"/>
          <p:nvPr/>
        </p:nvSpPr>
        <p:spPr>
          <a:xfrm>
            <a:off x="26911223" y="24909135"/>
            <a:ext cx="14161134" cy="6848029"/>
          </a:xfrm>
          <a:prstGeom prst="rect">
            <a:avLst/>
          </a:prstGeom>
          <a:noFill/>
        </p:spPr>
        <p:txBody>
          <a:bodyPr wrap="square" rtlCol="0">
            <a:spAutoFit/>
          </a:bodyPr>
          <a:lstStyle/>
          <a:p>
            <a:pPr algn="l"/>
            <a:r>
              <a:rPr lang="en-US" altLang="ko-KR" sz="3600" b="1" dirty="0">
                <a:solidFill>
                  <a:srgbClr val="E30042"/>
                </a:solidFill>
                <a:latin typeface="Arial" panose="020B0604020202020204" pitchFamily="34" charset="0"/>
                <a:cs typeface="Arial" panose="020B0604020202020204" pitchFamily="34" charset="0"/>
              </a:rPr>
              <a:t>References</a:t>
            </a:r>
          </a:p>
          <a:p>
            <a:r>
              <a:rPr lang="en-US" altLang="ko-KR" sz="2800" dirty="0">
                <a:solidFill>
                  <a:schemeClr val="accent2"/>
                </a:solidFill>
                <a:latin typeface="+mn-lt"/>
                <a:cs typeface="Arial" panose="020B0604020202020204" pitchFamily="34" charset="0"/>
              </a:rPr>
              <a:t>1. Rooks-Peck CR et al. Health Psychol 2018; 37:574–585.</a:t>
            </a:r>
          </a:p>
          <a:p>
            <a:r>
              <a:rPr lang="en-US" altLang="ko-KR" sz="2800" dirty="0">
                <a:solidFill>
                  <a:schemeClr val="accent2"/>
                </a:solidFill>
                <a:latin typeface="+mn-lt"/>
                <a:cs typeface="Arial" panose="020B0604020202020204" pitchFamily="34" charset="0"/>
              </a:rPr>
              <a:t>2. Safren SA et al. </a:t>
            </a:r>
            <a:r>
              <a:rPr lang="en-US" altLang="ko-KR" sz="2800" i="1" dirty="0">
                <a:latin typeface="+mn-lt"/>
              </a:rPr>
              <a:t>Lancet HIV</a:t>
            </a:r>
            <a:r>
              <a:rPr lang="en-US" altLang="ko-KR" sz="2800" dirty="0">
                <a:latin typeface="+mn-lt"/>
              </a:rPr>
              <a:t>. 2016;3(11):e529‐e538. </a:t>
            </a:r>
            <a:endParaRPr lang="en-US" altLang="ko-KR" sz="2800" dirty="0">
              <a:solidFill>
                <a:schemeClr val="accent2"/>
              </a:solidFill>
              <a:latin typeface="+mn-lt"/>
              <a:cs typeface="Arial" panose="020B0604020202020204" pitchFamily="34" charset="0"/>
            </a:endParaRPr>
          </a:p>
          <a:p>
            <a:r>
              <a:rPr lang="en-US" altLang="ko-KR" sz="2800" dirty="0">
                <a:solidFill>
                  <a:schemeClr val="accent2"/>
                </a:solidFill>
                <a:latin typeface="+mn-lt"/>
                <a:cs typeface="Arial" panose="020B0604020202020204" pitchFamily="34" charset="0"/>
              </a:rPr>
              <a:t>3. Safren SA et al. </a:t>
            </a:r>
            <a:r>
              <a:rPr lang="fr-FR" altLang="ko-KR" sz="2800" i="1" dirty="0">
                <a:latin typeface="+mn-lt"/>
              </a:rPr>
              <a:t>J Consult Clin Psychol</a:t>
            </a:r>
            <a:r>
              <a:rPr lang="fr-FR" altLang="ko-KR" sz="2800" dirty="0">
                <a:latin typeface="+mn-lt"/>
              </a:rPr>
              <a:t>. 2012;80(3):404‐415. </a:t>
            </a:r>
          </a:p>
          <a:p>
            <a:endParaRPr lang="en-US" altLang="ko-KR" sz="2800" b="1" dirty="0">
              <a:solidFill>
                <a:srgbClr val="E30042"/>
              </a:solidFill>
              <a:latin typeface="Arial" panose="020B0604020202020204" pitchFamily="34" charset="0"/>
              <a:cs typeface="Arial" panose="020B0604020202020204" pitchFamily="34" charset="0"/>
            </a:endParaRPr>
          </a:p>
          <a:p>
            <a:r>
              <a:rPr lang="en-US" altLang="ko-KR" sz="3600" b="1" dirty="0">
                <a:solidFill>
                  <a:srgbClr val="E30042"/>
                </a:solidFill>
                <a:latin typeface="Arial" panose="020B0604020202020204" pitchFamily="34" charset="0"/>
                <a:cs typeface="Arial" panose="020B0604020202020204" pitchFamily="34" charset="0"/>
              </a:rPr>
              <a:t>Funding</a:t>
            </a:r>
            <a:r>
              <a:rPr lang="en-US" altLang="ko-KR" sz="2800" b="1" dirty="0">
                <a:solidFill>
                  <a:srgbClr val="E30042"/>
                </a:solidFill>
                <a:latin typeface="Arial" panose="020B0604020202020204" pitchFamily="34" charset="0"/>
                <a:cs typeface="Arial" panose="020B0604020202020204" pitchFamily="34" charset="0"/>
              </a:rPr>
              <a:t>  </a:t>
            </a:r>
          </a:p>
          <a:p>
            <a:r>
              <a:rPr lang="en-US" sz="2800" dirty="0">
                <a:solidFill>
                  <a:schemeClr val="accent2"/>
                </a:solidFill>
                <a:latin typeface="+mn-lt"/>
                <a:cs typeface="Arial" panose="020B0604020202020204" pitchFamily="34" charset="0"/>
              </a:rPr>
              <a:t>This research was funded by ViiV Healthcare</a:t>
            </a:r>
          </a:p>
          <a:p>
            <a:endParaRPr lang="en-US" sz="2800" dirty="0"/>
          </a:p>
          <a:p>
            <a:r>
              <a:rPr lang="en-US" sz="3600" b="1" dirty="0">
                <a:solidFill>
                  <a:srgbClr val="E30042"/>
                </a:solidFill>
                <a:latin typeface="Arial" panose="020B0604020202020204" pitchFamily="34" charset="0"/>
                <a:cs typeface="Arial" panose="020B0604020202020204" pitchFamily="34" charset="0"/>
              </a:rPr>
              <a:t>Corresponding Authors </a:t>
            </a:r>
          </a:p>
          <a:p>
            <a:pPr marL="0" lvl="3" indent="0" defTabSz="2252788">
              <a:spcBef>
                <a:spcPts val="878"/>
              </a:spcBef>
              <a:buClr>
                <a:srgbClr val="E30042"/>
              </a:buClr>
              <a:buSzPct val="120000"/>
            </a:pPr>
            <a:r>
              <a:rPr lang="en-US" altLang="ko-KR" sz="2800" dirty="0">
                <a:solidFill>
                  <a:srgbClr val="071D49"/>
                </a:solidFill>
                <a:latin typeface="+mn-lt"/>
                <a:cs typeface="Arial" panose="020B0604020202020204" pitchFamily="34" charset="0"/>
              </a:rPr>
              <a:t>Jung Ho Kim; </a:t>
            </a:r>
            <a:r>
              <a:rPr lang="en-US" sz="2800" dirty="0">
                <a:solidFill>
                  <a:srgbClr val="071D49"/>
                </a:solidFill>
                <a:latin typeface="+mn-lt"/>
                <a:cs typeface="Arial" panose="020B0604020202020204" pitchFamily="34" charset="0"/>
              </a:rPr>
              <a:t>QETU1111@yuhs.ac</a:t>
            </a:r>
          </a:p>
          <a:p>
            <a:pPr marL="0" lvl="3" indent="0" defTabSz="2252788">
              <a:spcBef>
                <a:spcPts val="878"/>
              </a:spcBef>
              <a:buClr>
                <a:srgbClr val="E30042"/>
              </a:buClr>
              <a:buSzPct val="120000"/>
            </a:pPr>
            <a:r>
              <a:rPr lang="en-US" sz="2800" dirty="0">
                <a:solidFill>
                  <a:srgbClr val="071D49"/>
                </a:solidFill>
                <a:latin typeface="+mn-lt"/>
                <a:cs typeface="Arial" panose="020B0604020202020204" pitchFamily="34" charset="0"/>
              </a:rPr>
              <a:t>Duncan Short; duncan.x.short@viivhealthcare.com</a:t>
            </a:r>
            <a:endParaRPr lang="en-GB" sz="2800" dirty="0">
              <a:solidFill>
                <a:srgbClr val="071D49"/>
              </a:solidFill>
              <a:latin typeface="+mn-lt"/>
              <a:cs typeface="Arial" panose="020B0604020202020204" pitchFamily="34" charset="0"/>
            </a:endParaRPr>
          </a:p>
          <a:p>
            <a:endParaRPr lang="en-US" sz="2800" dirty="0"/>
          </a:p>
          <a:p>
            <a:endParaRPr lang="en-US" altLang="ko-KR" sz="2800" dirty="0">
              <a:solidFill>
                <a:schemeClr val="accent2"/>
              </a:solidFill>
              <a:latin typeface="+mn-lt"/>
              <a:cs typeface="Arial" panose="020B0604020202020204" pitchFamily="34" charset="0"/>
            </a:endParaRPr>
          </a:p>
          <a:p>
            <a:endParaRPr lang="ko-KR" altLang="en-US" sz="2800" dirty="0">
              <a:solidFill>
                <a:schemeClr val="accent2"/>
              </a:solidFill>
              <a:latin typeface="+mn-lt"/>
              <a:cs typeface="Arial" panose="020B0604020202020204" pitchFamily="34" charset="0"/>
            </a:endParaRPr>
          </a:p>
        </p:txBody>
      </p:sp>
      <p:pic>
        <p:nvPicPr>
          <p:cNvPr id="7" name="10832_KoreanPp_1-1">
            <a:hlinkClick r:id="" action="ppaction://media"/>
            <a:extLst>
              <a:ext uri="{FF2B5EF4-FFF2-40B4-BE49-F238E27FC236}">
                <a16:creationId xmlns:a16="http://schemas.microsoft.com/office/drawing/2014/main" id="{3C5812E4-72C1-4976-B4CE-6DB16D47433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797764" y="3114691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58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Custom Design">
  <a:themeElements>
    <a:clrScheme name="ViiV Corporate 2020 Theme Colors">
      <a:dk1>
        <a:srgbClr val="071D49"/>
      </a:dk1>
      <a:lt1>
        <a:srgbClr val="FFFFFF"/>
      </a:lt1>
      <a:dk2>
        <a:srgbClr val="E40046"/>
      </a:dk2>
      <a:lt2>
        <a:srgbClr val="E7E6E6"/>
      </a:lt2>
      <a:accent1>
        <a:srgbClr val="E40046"/>
      </a:accent1>
      <a:accent2>
        <a:srgbClr val="071D49"/>
      </a:accent2>
      <a:accent3>
        <a:srgbClr val="702082"/>
      </a:accent3>
      <a:accent4>
        <a:srgbClr val="5BC2E7"/>
      </a:accent4>
      <a:accent5>
        <a:srgbClr val="D0D3D4"/>
      </a:accent5>
      <a:accent6>
        <a:srgbClr val="00B050"/>
      </a:accent6>
      <a:hlink>
        <a:srgbClr val="702082"/>
      </a:hlink>
      <a:folHlink>
        <a:srgbClr val="541761"/>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930" dirty="0">
            <a:solidFill>
              <a:schemeClr val="accent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iV (16x9)">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revised">
      <a:majorFont>
        <a:latin typeface="Breakthrough"/>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B64A45745F64D83352EF24082A25C" ma:contentTypeVersion="11" ma:contentTypeDescription="Create a new document." ma:contentTypeScope="" ma:versionID="b875fe78216cbd2fe4749d86eea40e96">
  <xsd:schema xmlns:xsd="http://www.w3.org/2001/XMLSchema" xmlns:xs="http://www.w3.org/2001/XMLSchema" xmlns:p="http://schemas.microsoft.com/office/2006/metadata/properties" xmlns:ns2="da73d508-1714-41dd-b774-32757e63854a" xmlns:ns3="1aa800a3-308f-437d-8b1d-ae8e1bd86065" targetNamespace="http://schemas.microsoft.com/office/2006/metadata/properties" ma:root="true" ma:fieldsID="2d798ac725d06809c6bd0505d76078e8" ns2:_="" ns3:_="">
    <xsd:import namespace="da73d508-1714-41dd-b774-32757e63854a"/>
    <xsd:import namespace="1aa800a3-308f-437d-8b1d-ae8e1bd860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3d508-1714-41dd-b774-32757e638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800a3-308f-437d-8b1d-ae8e1bd860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686434-EB8A-4DB0-BA8D-F2993D7261AD}"/>
</file>

<file path=customXml/itemProps2.xml><?xml version="1.0" encoding="utf-8"?>
<ds:datastoreItem xmlns:ds="http://schemas.openxmlformats.org/officeDocument/2006/customXml" ds:itemID="{DE8A9B77-76D9-4093-BD25-6B09DC99E073}">
  <ds:schemaRefs>
    <ds:schemaRef ds:uri="http://schemas.microsoft.com/sharepoint/v3/contenttype/forms"/>
  </ds:schemaRefs>
</ds:datastoreItem>
</file>

<file path=customXml/itemProps3.xml><?xml version="1.0" encoding="utf-8"?>
<ds:datastoreItem xmlns:ds="http://schemas.openxmlformats.org/officeDocument/2006/customXml" ds:itemID="{F0304930-1CBD-46E8-A37F-1636D39614FB}">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cec79dc2-2c4d-4b39-860e-4607a9e0890b"/>
    <ds:schemaRef ds:uri="2b8d81dc-3013-42b5-984e-f0e07325a1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6867</TotalTime>
  <Words>865</Words>
  <Application>Microsoft Office PowerPoint</Application>
  <PresentationFormat>Custom</PresentationFormat>
  <Paragraphs>92</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Bold</vt:lpstr>
      <vt:lpstr>Arial Narrow</vt:lpstr>
      <vt:lpstr>Calibri</vt:lpstr>
      <vt:lpstr>Custom Design</vt:lpstr>
      <vt:lpstr>  Effects of a nurse-delivered cognitive behavioral therapy    on adherence and depressive symptoms of people living with HIV in South Korea</vt:lpstr>
    </vt:vector>
  </TitlesOfParts>
  <Company>MedThink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Arial Narrow Bold Caps heads</dc:title>
  <dc:creator>vcribb</dc:creator>
  <cp:lastModifiedBy>MedThink SciCom</cp:lastModifiedBy>
  <cp:revision>627</cp:revision>
  <cp:lastPrinted>2020-05-21T10:05:50Z</cp:lastPrinted>
  <dcterms:created xsi:type="dcterms:W3CDTF">2012-06-27T15:53:13Z</dcterms:created>
  <dcterms:modified xsi:type="dcterms:W3CDTF">2020-06-18T19:01:40Z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0x010100C56B64A45745F64D83352EF24082A25C</vt:lpwstr>
  </property>
</Properties>
</file>