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87" r:id="rId5"/>
  </p:sldMasterIdLst>
  <p:notesMasterIdLst>
    <p:notesMasterId r:id="rId12"/>
  </p:notesMasterIdLst>
  <p:handoutMasterIdLst>
    <p:handoutMasterId r:id="rId13"/>
  </p:handoutMasterIdLst>
  <p:sldIdLst>
    <p:sldId id="256" r:id="rId6"/>
    <p:sldId id="2519" r:id="rId7"/>
    <p:sldId id="284" r:id="rId8"/>
    <p:sldId id="2521" r:id="rId9"/>
    <p:sldId id="2509" r:id="rId10"/>
    <p:sldId id="2520" r:id="rId11"/>
  </p:sldIdLst>
  <p:sldSz cx="12192000" cy="6858000"/>
  <p:notesSz cx="6858000" cy="9144000"/>
  <p:embeddedFontLst>
    <p:embeddedFont>
      <p:font typeface="Breakthrough 2022" panose="020B0604020202020204" charset="0"/>
      <p:regular r:id="rId14"/>
      <p:bold r:id="rId15"/>
    </p:embeddedFont>
    <p:embeddedFont>
      <p:font typeface="Helvetica" panose="020B0604020202020204" pitchFamily="34" charset="0"/>
      <p:regular r:id="rId16"/>
      <p:bold r:id="rId17"/>
      <p:italic r:id="rId18"/>
      <p:boldItalic r:id="rId19"/>
    </p:embeddedFont>
    <p:embeddedFont>
      <p:font typeface="Raleway" panose="020B0503030101060003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54D493-5B93-4A34-93A0-271F5033F825}">
          <p14:sldIdLst>
            <p14:sldId id="256"/>
            <p14:sldId id="2519"/>
            <p14:sldId id="284"/>
            <p14:sldId id="2521"/>
            <p14:sldId id="2509"/>
            <p14:sldId id="252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68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C15D700-6124-B747-698D-F68CB1DEE7A7}" name="Greg Davies" initials="GD" userId="S::greg.t.davies@viivhealthcare.com::c7a59365-d93b-45bb-a01f-3f11871e7c80" providerId="AD"/>
  <p188:author id="{6D52A41E-C78C-5848-C43F-C62D90DE0AB4}" name="Nkululeko Mdladla" initials="NM" userId="S::nkululeko.x.mdladla@viivhealthcare.com::a344ee51-6dd7-4a39-9ea7-1465c6ec97a0" providerId="AD"/>
  <p188:author id="{435A2D47-5729-6100-77DF-6584265F009D}" name="Rachel Burton" initials="RB" userId="S::Rachel.Burton@ashfieldhealth.com::3d4e379a-471b-4cfb-8f82-ef411762bb6b" providerId="AD"/>
  <p188:author id="{4D8FC356-9BFC-C3B2-56EC-611A7E68C741}" name="Luis Finazzi" initials="LF" userId="S::luis.x.finazzi@viivhealthcare.com::a2eb8dc3-2bdd-4149-aef1-d76661e24a3c" providerId="AD"/>
  <p188:author id="{47EB915B-7948-2026-7B63-7511A5DE9AC6}" name="Teodora Perger" initials="TP" userId="S::teodora.x.perger@viivhealthcare.com::bf337dd0-123b-4396-b1e8-d644c67747fb" providerId="AD"/>
  <p188:author id="{82455766-4A3B-752F-DDB5-EA6C11619DF8}" name="Rhian Dyer" initials="RD" userId="Rhian Dyer" providerId="None"/>
  <p188:author id="{89D9FA8D-3FC7-AB8A-CA56-8AC3E8A50605}" name="Nassrin Payvandi" initials="NP" userId="S::nassrin.x.payvandi@viivhealthcare.com::851c9e72-7586-41eb-ac2b-2b50d8fadf9b" providerId="AD"/>
  <p188:author id="{31EF7C95-B1C5-99C6-D147-29F2FE4DA65E}" name="Natalie Farrar" initials="NF" userId="S::natalie.x.farrar@viivhealthcare.com::103bf911-847a-47d7-b87e-ca8962caebbd" providerId="AD"/>
  <p188:author id="{FFE47EE6-A2F0-13A5-8EE8-3661DB1849A6}" name="Medical Writer" initials="MW" userId="Medical Writer" providerId="None"/>
  <p188:author id="{BC9E7DEC-A654-E75E-310D-76A85F70CAA5}" name="Leo Gamberini" initials="LG" userId="Leo Gamberini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kululeko Mdladla" initials="NM" lastIdx="1" clrIdx="0">
    <p:extLst>
      <p:ext uri="{19B8F6BF-5375-455C-9EA6-DF929625EA0E}">
        <p15:presenceInfo xmlns:p15="http://schemas.microsoft.com/office/powerpoint/2012/main" userId="Nkululeko Mdladla" providerId="None"/>
      </p:ext>
    </p:extLst>
  </p:cmAuthor>
  <p:cmAuthor id="2" name="Teodora Perger" initials="TP [2]" lastIdx="5" clrIdx="1">
    <p:extLst>
      <p:ext uri="{19B8F6BF-5375-455C-9EA6-DF929625EA0E}">
        <p15:presenceInfo xmlns:p15="http://schemas.microsoft.com/office/powerpoint/2012/main" userId="S::teodora.x.perger@viivhealthcare.com::bf337dd0-123b-4396-b1e8-d644c67747fb" providerId="AD"/>
      </p:ext>
    </p:extLst>
  </p:cmAuthor>
  <p:cmAuthor id="3" name="Nkululeko Mdladla" initials="NM [2]" lastIdx="3" clrIdx="2">
    <p:extLst>
      <p:ext uri="{19B8F6BF-5375-455C-9EA6-DF929625EA0E}">
        <p15:presenceInfo xmlns:p15="http://schemas.microsoft.com/office/powerpoint/2012/main" userId="S::nkululeko.x.mdladla@viivhealthcare.com::a344ee51-6dd7-4a39-9ea7-1465c6ec97a0" providerId="AD"/>
      </p:ext>
    </p:extLst>
  </p:cmAuthor>
  <p:cmAuthor id="4" name="Stephanie Pruden" initials="SP" lastIdx="4" clrIdx="3">
    <p:extLst>
      <p:ext uri="{19B8F6BF-5375-455C-9EA6-DF929625EA0E}">
        <p15:presenceInfo xmlns:p15="http://schemas.microsoft.com/office/powerpoint/2012/main" userId="S::Stephanie.Pruden@ashfieldhealth.com::0caabeec-431f-4907-b5e5-797858582060" providerId="AD"/>
      </p:ext>
    </p:extLst>
  </p:cmAuthor>
  <p:cmAuthor id="5" name="Medical Writer" initials="MW_REd" lastIdx="33" clrIdx="4">
    <p:extLst>
      <p:ext uri="{19B8F6BF-5375-455C-9EA6-DF929625EA0E}">
        <p15:presenceInfo xmlns:p15="http://schemas.microsoft.com/office/powerpoint/2012/main" userId="Medical Writer" providerId="None"/>
      </p:ext>
    </p:extLst>
  </p:cmAuthor>
  <p:cmAuthor id="6" name="Bernadette Tynan" initials="BT" lastIdx="16" clrIdx="5">
    <p:extLst>
      <p:ext uri="{19B8F6BF-5375-455C-9EA6-DF929625EA0E}">
        <p15:presenceInfo xmlns:p15="http://schemas.microsoft.com/office/powerpoint/2012/main" userId="Bernadette Tyn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0046"/>
    <a:srgbClr val="071D49"/>
    <a:srgbClr val="F2F2F2"/>
    <a:srgbClr val="0563C1"/>
    <a:srgbClr val="5BC2E7"/>
    <a:srgbClr val="000000"/>
    <a:srgbClr val="ECECEC"/>
    <a:srgbClr val="00FFFF"/>
    <a:srgbClr val="FDE642"/>
    <a:srgbClr val="0789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892" autoAdjust="0"/>
    <p:restoredTop sz="93792" autoAdjust="0"/>
  </p:normalViewPr>
  <p:slideViewPr>
    <p:cSldViewPr snapToGrid="0">
      <p:cViewPr varScale="1">
        <p:scale>
          <a:sx n="103" d="100"/>
          <a:sy n="103" d="100"/>
        </p:scale>
        <p:origin x="114" y="348"/>
      </p:cViewPr>
      <p:guideLst>
        <p:guide orient="horz" pos="2160"/>
        <p:guide pos="3689"/>
      </p:guideLst>
    </p:cSldViewPr>
  </p:slideViewPr>
  <p:outlineViewPr>
    <p:cViewPr>
      <p:scale>
        <a:sx n="33" d="100"/>
        <a:sy n="33" d="100"/>
      </p:scale>
      <p:origin x="0" y="-639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8.fntdata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793-49C0-894A-04B4B73CDC0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793-49C0-894A-04B4B73CDC0F}"/>
              </c:ext>
            </c:extLst>
          </c:dPt>
          <c:cat>
            <c:strRef>
              <c:f>Sheet1!$A$2:$A$3</c:f>
              <c:strCache>
                <c:ptCount val="2"/>
                <c:pt idx="0">
                  <c:v>Africa</c:v>
                </c:pt>
                <c:pt idx="1">
                  <c:v>RoW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793-49C0-894A-04B4B73CDC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3CC-4CB7-935B-56C2C4CEF22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3CC-4CB7-935B-56C2C4CEF222}"/>
              </c:ext>
            </c:extLst>
          </c:dPt>
          <c:cat>
            <c:strRef>
              <c:f>Sheet1!$A$2:$A$3</c:f>
              <c:strCache>
                <c:ptCount val="2"/>
                <c:pt idx="0">
                  <c:v>Africa</c:v>
                </c:pt>
                <c:pt idx="1">
                  <c:v>RoW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103499</c:v>
                </c:pt>
                <c:pt idx="1">
                  <c:v>11721305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3CC-4CB7-935B-56C2C4CEF2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DEC95-AA1F-4928-BF31-418187ED3281}" type="datetimeFigureOut">
              <a:rPr lang="en-GB" smtClean="0"/>
              <a:t>31/01/2024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DEF22B-9A79-4C26-976C-B5CED4BB15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14770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457172-BC8C-924A-8875-5AF02A436113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E8D311-A15E-D747-87D9-326963096D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6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8D311-A15E-D747-87D9-326963096D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331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8D311-A15E-D747-87D9-326963096D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123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12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11" Type="http://schemas.openxmlformats.org/officeDocument/2006/relationships/image" Target="../media/image15.png"/><Relationship Id="rId5" Type="http://schemas.openxmlformats.org/officeDocument/2006/relationships/image" Target="../media/image10.jpeg"/><Relationship Id="rId10" Type="http://schemas.openxmlformats.org/officeDocument/2006/relationships/hyperlink" Target="https://www.gskbrandhub.com/b/hub/c/en-GB/AssetSearch?pageSize=30&amp;showadvancedsearch=T%5b&#8230;%5deLayout=False&amp;b=hub&amp;bs=hub&amp;k=842&amp;view=Standard&amp;page=1&amp;k=695" TargetMode="External"/><Relationship Id="rId4" Type="http://schemas.openxmlformats.org/officeDocument/2006/relationships/image" Target="../media/image3.svg"/><Relationship Id="rId9" Type="http://schemas.openxmlformats.org/officeDocument/2006/relationships/image" Target="../media/image1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emf"/><Relationship Id="rId4" Type="http://schemas.openxmlformats.org/officeDocument/2006/relationships/image" Target="../media/image3.sv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31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emf"/><Relationship Id="rId10" Type="http://schemas.openxmlformats.org/officeDocument/2006/relationships/image" Target="../media/image34.png"/><Relationship Id="rId4" Type="http://schemas.openxmlformats.org/officeDocument/2006/relationships/image" Target="../media/image3.svg"/><Relationship Id="rId9" Type="http://schemas.openxmlformats.org/officeDocument/2006/relationships/image" Target="../media/image33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2.png"/><Relationship Id="rId7" Type="http://schemas.openxmlformats.org/officeDocument/2006/relationships/image" Target="../media/image54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2.png"/><Relationship Id="rId7" Type="http://schemas.openxmlformats.org/officeDocument/2006/relationships/image" Target="../media/image54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2.png"/><Relationship Id="rId7" Type="http://schemas.openxmlformats.org/officeDocument/2006/relationships/image" Target="../media/image54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2.png"/><Relationship Id="rId7" Type="http://schemas.openxmlformats.org/officeDocument/2006/relationships/image" Target="../media/image54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hyperlink" Target="https://www.gskbrandhub.com/b/hub/c/en-GB/AssetSearch?pageSize=30&amp;showadvancedsearch=True&amp;showkeywordfilters=True&amp;showselectedkeywordfilters=False&amp;largeLayout=False&amp;b=hub&amp;bs=hub&amp;k=842&amp;view=Standard&amp;page=1&amp;k=920" TargetMode="Externa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2BCE991-6184-6653-2570-29010DEF65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00" b="10000"/>
          <a:stretch/>
        </p:blipFill>
        <p:spPr>
          <a:xfrm>
            <a:off x="4851400" y="0"/>
            <a:ext cx="7340600" cy="6858000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13AC4A74-151A-E422-5E9B-5FEFD1E5AB78}"/>
              </a:ext>
            </a:extLst>
          </p:cNvPr>
          <p:cNvSpPr/>
          <p:nvPr userDrawn="1"/>
        </p:nvSpPr>
        <p:spPr>
          <a:xfrm>
            <a:off x="-9568" y="0"/>
            <a:ext cx="7383965" cy="6874353"/>
          </a:xfrm>
          <a:custGeom>
            <a:avLst/>
            <a:gdLst>
              <a:gd name="connsiteX0" fmla="*/ 0 w 5725397"/>
              <a:gd name="connsiteY0" fmla="*/ 0 h 6856126"/>
              <a:gd name="connsiteX1" fmla="*/ 5725397 w 5725397"/>
              <a:gd name="connsiteY1" fmla="*/ 0 h 6856126"/>
              <a:gd name="connsiteX2" fmla="*/ 5725397 w 5725397"/>
              <a:gd name="connsiteY2" fmla="*/ 6856126 h 6856126"/>
              <a:gd name="connsiteX3" fmla="*/ 0 w 5725397"/>
              <a:gd name="connsiteY3" fmla="*/ 6856126 h 6856126"/>
              <a:gd name="connsiteX4" fmla="*/ 0 w 5725397"/>
              <a:gd name="connsiteY4" fmla="*/ 0 h 6856126"/>
              <a:gd name="connsiteX0" fmla="*/ 0 w 5725397"/>
              <a:gd name="connsiteY0" fmla="*/ 0 h 6856126"/>
              <a:gd name="connsiteX1" fmla="*/ 5725397 w 5725397"/>
              <a:gd name="connsiteY1" fmla="*/ 0 h 6856126"/>
              <a:gd name="connsiteX2" fmla="*/ 2629500 w 5725397"/>
              <a:gd name="connsiteY2" fmla="*/ 6856126 h 6856126"/>
              <a:gd name="connsiteX3" fmla="*/ 0 w 5725397"/>
              <a:gd name="connsiteY3" fmla="*/ 6856126 h 6856126"/>
              <a:gd name="connsiteX4" fmla="*/ 0 w 5725397"/>
              <a:gd name="connsiteY4" fmla="*/ 0 h 6856126"/>
              <a:gd name="connsiteX0" fmla="*/ 0 w 5725397"/>
              <a:gd name="connsiteY0" fmla="*/ 0 h 6856126"/>
              <a:gd name="connsiteX1" fmla="*/ 5725397 w 5725397"/>
              <a:gd name="connsiteY1" fmla="*/ 0 h 6856126"/>
              <a:gd name="connsiteX2" fmla="*/ 3636075 w 5725397"/>
              <a:gd name="connsiteY2" fmla="*/ 6856126 h 6856126"/>
              <a:gd name="connsiteX3" fmla="*/ 0 w 5725397"/>
              <a:gd name="connsiteY3" fmla="*/ 6856126 h 6856126"/>
              <a:gd name="connsiteX4" fmla="*/ 0 w 5725397"/>
              <a:gd name="connsiteY4" fmla="*/ 0 h 6856126"/>
              <a:gd name="connsiteX0" fmla="*/ 1985485 w 7710882"/>
              <a:gd name="connsiteY0" fmla="*/ 0 h 6863214"/>
              <a:gd name="connsiteX1" fmla="*/ 7710882 w 7710882"/>
              <a:gd name="connsiteY1" fmla="*/ 0 h 6863214"/>
              <a:gd name="connsiteX2" fmla="*/ 5621560 w 7710882"/>
              <a:gd name="connsiteY2" fmla="*/ 6856126 h 6863214"/>
              <a:gd name="connsiteX3" fmla="*/ 0 w 7710882"/>
              <a:gd name="connsiteY3" fmla="*/ 6863214 h 6863214"/>
              <a:gd name="connsiteX4" fmla="*/ 1985485 w 7710882"/>
              <a:gd name="connsiteY4" fmla="*/ 0 h 6863214"/>
              <a:gd name="connsiteX0" fmla="*/ 1985485 w 7710882"/>
              <a:gd name="connsiteY0" fmla="*/ 0 h 6863214"/>
              <a:gd name="connsiteX1" fmla="*/ 7710882 w 7710882"/>
              <a:gd name="connsiteY1" fmla="*/ 0 h 6863214"/>
              <a:gd name="connsiteX2" fmla="*/ 5775456 w 7710882"/>
              <a:gd name="connsiteY2" fmla="*/ 6863214 h 6863214"/>
              <a:gd name="connsiteX3" fmla="*/ 0 w 7710882"/>
              <a:gd name="connsiteY3" fmla="*/ 6863214 h 6863214"/>
              <a:gd name="connsiteX4" fmla="*/ 1985485 w 7710882"/>
              <a:gd name="connsiteY4" fmla="*/ 0 h 6863214"/>
              <a:gd name="connsiteX0" fmla="*/ 1985485 w 7710882"/>
              <a:gd name="connsiteY0" fmla="*/ 0 h 6863214"/>
              <a:gd name="connsiteX1" fmla="*/ 7710882 w 7710882"/>
              <a:gd name="connsiteY1" fmla="*/ 0 h 6863214"/>
              <a:gd name="connsiteX2" fmla="*/ 5496518 w 7710882"/>
              <a:gd name="connsiteY2" fmla="*/ 6863214 h 6863214"/>
              <a:gd name="connsiteX3" fmla="*/ 0 w 7710882"/>
              <a:gd name="connsiteY3" fmla="*/ 6863214 h 6863214"/>
              <a:gd name="connsiteX4" fmla="*/ 1985485 w 7710882"/>
              <a:gd name="connsiteY4" fmla="*/ 0 h 6863214"/>
              <a:gd name="connsiteX0" fmla="*/ 1985485 w 7710882"/>
              <a:gd name="connsiteY0" fmla="*/ 0 h 6869745"/>
              <a:gd name="connsiteX1" fmla="*/ 7710882 w 7710882"/>
              <a:gd name="connsiteY1" fmla="*/ 0 h 6869745"/>
              <a:gd name="connsiteX2" fmla="*/ 5652080 w 7710882"/>
              <a:gd name="connsiteY2" fmla="*/ 6869745 h 6869745"/>
              <a:gd name="connsiteX3" fmla="*/ 0 w 7710882"/>
              <a:gd name="connsiteY3" fmla="*/ 6863214 h 6869745"/>
              <a:gd name="connsiteX4" fmla="*/ 1985485 w 7710882"/>
              <a:gd name="connsiteY4" fmla="*/ 0 h 6869745"/>
              <a:gd name="connsiteX0" fmla="*/ 1666980 w 7710882"/>
              <a:gd name="connsiteY0" fmla="*/ 0 h 6869745"/>
              <a:gd name="connsiteX1" fmla="*/ 7710882 w 7710882"/>
              <a:gd name="connsiteY1" fmla="*/ 0 h 6869745"/>
              <a:gd name="connsiteX2" fmla="*/ 5652080 w 7710882"/>
              <a:gd name="connsiteY2" fmla="*/ 6869745 h 6869745"/>
              <a:gd name="connsiteX3" fmla="*/ 0 w 7710882"/>
              <a:gd name="connsiteY3" fmla="*/ 6863214 h 6869745"/>
              <a:gd name="connsiteX4" fmla="*/ 1666980 w 7710882"/>
              <a:gd name="connsiteY4" fmla="*/ 0 h 6869745"/>
              <a:gd name="connsiteX0" fmla="*/ 0 w 6043902"/>
              <a:gd name="connsiteY0" fmla="*/ 0 h 6869745"/>
              <a:gd name="connsiteX1" fmla="*/ 6043902 w 6043902"/>
              <a:gd name="connsiteY1" fmla="*/ 0 h 6869745"/>
              <a:gd name="connsiteX2" fmla="*/ 3985100 w 6043902"/>
              <a:gd name="connsiteY2" fmla="*/ 6869745 h 6869745"/>
              <a:gd name="connsiteX3" fmla="*/ 486 w 6043902"/>
              <a:gd name="connsiteY3" fmla="*/ 6855594 h 6869745"/>
              <a:gd name="connsiteX4" fmla="*/ 0 w 6043902"/>
              <a:gd name="connsiteY4" fmla="*/ 0 h 6869745"/>
              <a:gd name="connsiteX0" fmla="*/ 7841 w 6051743"/>
              <a:gd name="connsiteY0" fmla="*/ 0 h 6886126"/>
              <a:gd name="connsiteX1" fmla="*/ 6051743 w 6051743"/>
              <a:gd name="connsiteY1" fmla="*/ 0 h 6886126"/>
              <a:gd name="connsiteX2" fmla="*/ 3992941 w 6051743"/>
              <a:gd name="connsiteY2" fmla="*/ 6869745 h 6886126"/>
              <a:gd name="connsiteX3" fmla="*/ 0 w 6051743"/>
              <a:gd name="connsiteY3" fmla="*/ 6886126 h 6886126"/>
              <a:gd name="connsiteX4" fmla="*/ 7841 w 6051743"/>
              <a:gd name="connsiteY4" fmla="*/ 0 h 688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1743" h="6886126">
                <a:moveTo>
                  <a:pt x="7841" y="0"/>
                </a:moveTo>
                <a:lnTo>
                  <a:pt x="6051743" y="0"/>
                </a:lnTo>
                <a:lnTo>
                  <a:pt x="3992941" y="6869745"/>
                </a:lnTo>
                <a:lnTo>
                  <a:pt x="0" y="6886126"/>
                </a:lnTo>
                <a:cubicBezTo>
                  <a:pt x="2614" y="4590751"/>
                  <a:pt x="5227" y="2295375"/>
                  <a:pt x="784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7BAAB7D9-16A1-7F55-7A2C-EA81FE26E5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304075EF-69DC-EB8F-7781-E7B80FC0C2D1}"/>
              </a:ext>
            </a:extLst>
          </p:cNvPr>
          <p:cNvSpPr/>
          <p:nvPr userDrawn="1"/>
        </p:nvSpPr>
        <p:spPr>
          <a:xfrm>
            <a:off x="81023" y="92596"/>
            <a:ext cx="405114" cy="39353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304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- Gu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3F54C1-1A57-44C8-86D9-A61E13D045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8" y="6518366"/>
            <a:ext cx="359612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3ADF046-7EE5-B129-ACB1-30B13C4972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1CC8F4F-324D-D618-F35F-3CADEAEE6EAE}"/>
              </a:ext>
            </a:extLst>
          </p:cNvPr>
          <p:cNvCxnSpPr>
            <a:cxnSpLocks/>
          </p:cNvCxnSpPr>
          <p:nvPr userDrawn="1"/>
        </p:nvCxnSpPr>
        <p:spPr>
          <a:xfrm>
            <a:off x="673100" y="540000"/>
            <a:ext cx="11067281" cy="0"/>
          </a:xfrm>
          <a:prstGeom prst="line">
            <a:avLst/>
          </a:prstGeom>
          <a:ln w="6350">
            <a:solidFill>
              <a:srgbClr val="071D4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Footer Placeholder 3">
            <a:extLst>
              <a:ext uri="{FF2B5EF4-FFF2-40B4-BE49-F238E27FC236}">
                <a16:creationId xmlns:a16="http://schemas.microsoft.com/office/drawing/2014/main" id="{2D3A5DDD-8FF6-9B4C-B18B-C25568303C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200" y="324000"/>
            <a:ext cx="4114800" cy="187573"/>
          </a:xfrm>
        </p:spPr>
        <p:txBody>
          <a:bodyPr/>
          <a:lstStyle/>
          <a:p>
            <a:r>
              <a:rPr lang="en-GB" dirty="0"/>
              <a:t>PowerPoint document title (Global update in Header and Footer)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A87AB6C-602E-7E29-25FF-2299D96F6078}"/>
              </a:ext>
            </a:extLst>
          </p:cNvPr>
          <p:cNvSpPr txBox="1"/>
          <p:nvPr userDrawn="1"/>
        </p:nvSpPr>
        <p:spPr>
          <a:xfrm>
            <a:off x="673100" y="1692000"/>
            <a:ext cx="3304608" cy="28517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This document contains a selection of example layout slides, charts, tables, photographic images, title and section divider slides. To use a slide from this template follow the next steps.</a:t>
            </a:r>
          </a:p>
          <a:p>
            <a:pPr marL="171450" indent="-171450">
              <a:lnSpc>
                <a:spcPct val="110000"/>
              </a:lnSpc>
              <a:spcAft>
                <a:spcPts val="9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spc="-20" baseline="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Select the slide you would like in Slide Sorter view and simply copy and paste or drag it into your presentation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To change slide imagery using pre-set slides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To change images and layout please select from</a:t>
            </a:r>
            <a:b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</a:b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GSK brand hub and use the following instructions: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 the top bar, select </a:t>
            </a: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Home 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click </a:t>
            </a: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Layout </a:t>
            </a:r>
            <a:endParaRPr lang="en-GB" sz="10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9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Select the preferred slide from the drop down menu</a:t>
            </a: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</a:t>
            </a:r>
            <a:endParaRPr lang="en-GB" sz="10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</a:pPr>
            <a:endParaRPr lang="en-GB" sz="10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9303408-C283-19B6-71E7-DAE3F3A60A59}"/>
              </a:ext>
            </a:extLst>
          </p:cNvPr>
          <p:cNvGrpSpPr/>
          <p:nvPr userDrawn="1"/>
        </p:nvGrpSpPr>
        <p:grpSpPr>
          <a:xfrm>
            <a:off x="8313020" y="2087613"/>
            <a:ext cx="2878228" cy="2092698"/>
            <a:chOff x="3978005" y="2179914"/>
            <a:chExt cx="2878228" cy="2092698"/>
          </a:xfrm>
        </p:grpSpPr>
        <p:sp>
          <p:nvSpPr>
            <p:cNvPr id="36" name="Parallelogram 35">
              <a:extLst>
                <a:ext uri="{FF2B5EF4-FFF2-40B4-BE49-F238E27FC236}">
                  <a16:creationId xmlns:a16="http://schemas.microsoft.com/office/drawing/2014/main" id="{1F3F5BE5-DE98-3CDB-DB70-A87FFB147840}"/>
                </a:ext>
              </a:extLst>
            </p:cNvPr>
            <p:cNvSpPr/>
            <p:nvPr/>
          </p:nvSpPr>
          <p:spPr>
            <a:xfrm>
              <a:off x="3978005" y="2179914"/>
              <a:ext cx="814298" cy="524097"/>
            </a:xfrm>
            <a:prstGeom prst="parallelogram">
              <a:avLst>
                <a:gd name="adj" fmla="val 3788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Parallelogram 36">
              <a:extLst>
                <a:ext uri="{FF2B5EF4-FFF2-40B4-BE49-F238E27FC236}">
                  <a16:creationId xmlns:a16="http://schemas.microsoft.com/office/drawing/2014/main" id="{8D78B6A8-BB55-2448-5EB9-E5D45706C8D2}"/>
                </a:ext>
              </a:extLst>
            </p:cNvPr>
            <p:cNvSpPr/>
            <p:nvPr/>
          </p:nvSpPr>
          <p:spPr>
            <a:xfrm>
              <a:off x="5003439" y="2179914"/>
              <a:ext cx="814298" cy="524097"/>
            </a:xfrm>
            <a:prstGeom prst="parallelogram">
              <a:avLst>
                <a:gd name="adj" fmla="val 3788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Parallelogram 37">
              <a:extLst>
                <a:ext uri="{FF2B5EF4-FFF2-40B4-BE49-F238E27FC236}">
                  <a16:creationId xmlns:a16="http://schemas.microsoft.com/office/drawing/2014/main" id="{E02E711C-CA22-1DE7-06B6-5BB49E202F00}"/>
                </a:ext>
              </a:extLst>
            </p:cNvPr>
            <p:cNvSpPr/>
            <p:nvPr/>
          </p:nvSpPr>
          <p:spPr>
            <a:xfrm>
              <a:off x="6041935" y="2179914"/>
              <a:ext cx="814298" cy="524097"/>
            </a:xfrm>
            <a:prstGeom prst="parallelogram">
              <a:avLst>
                <a:gd name="adj" fmla="val 3788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Parallelogram 38">
              <a:extLst>
                <a:ext uri="{FF2B5EF4-FFF2-40B4-BE49-F238E27FC236}">
                  <a16:creationId xmlns:a16="http://schemas.microsoft.com/office/drawing/2014/main" id="{A3BBD1FC-2A30-91FA-6CF1-94246CACC9CD}"/>
                </a:ext>
              </a:extLst>
            </p:cNvPr>
            <p:cNvSpPr/>
            <p:nvPr/>
          </p:nvSpPr>
          <p:spPr>
            <a:xfrm>
              <a:off x="3978005" y="3303899"/>
              <a:ext cx="814298" cy="524097"/>
            </a:xfrm>
            <a:prstGeom prst="parallelogram">
              <a:avLst>
                <a:gd name="adj" fmla="val 3788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Parallelogram 39">
              <a:extLst>
                <a:ext uri="{FF2B5EF4-FFF2-40B4-BE49-F238E27FC236}">
                  <a16:creationId xmlns:a16="http://schemas.microsoft.com/office/drawing/2014/main" id="{6DFE742E-8706-5A1A-F180-113C6740C39B}"/>
                </a:ext>
              </a:extLst>
            </p:cNvPr>
            <p:cNvSpPr/>
            <p:nvPr/>
          </p:nvSpPr>
          <p:spPr>
            <a:xfrm>
              <a:off x="5003439" y="3303899"/>
              <a:ext cx="814298" cy="524097"/>
            </a:xfrm>
            <a:prstGeom prst="parallelogram">
              <a:avLst>
                <a:gd name="adj" fmla="val 3788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Parallelogram 40">
              <a:extLst>
                <a:ext uri="{FF2B5EF4-FFF2-40B4-BE49-F238E27FC236}">
                  <a16:creationId xmlns:a16="http://schemas.microsoft.com/office/drawing/2014/main" id="{AE54E000-8EEC-42D2-4B7F-DCF0D4141168}"/>
                </a:ext>
              </a:extLst>
            </p:cNvPr>
            <p:cNvSpPr/>
            <p:nvPr/>
          </p:nvSpPr>
          <p:spPr>
            <a:xfrm>
              <a:off x="6041935" y="3303899"/>
              <a:ext cx="814298" cy="524097"/>
            </a:xfrm>
            <a:prstGeom prst="parallelogram">
              <a:avLst>
                <a:gd name="adj" fmla="val 37880"/>
              </a:avLst>
            </a:prstGeom>
            <a:solidFill>
              <a:schemeClr val="accent6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9485BBF-2B66-1EE2-0309-432E569AABB5}"/>
                </a:ext>
              </a:extLst>
            </p:cNvPr>
            <p:cNvSpPr txBox="1"/>
            <p:nvPr/>
          </p:nvSpPr>
          <p:spPr>
            <a:xfrm>
              <a:off x="4004129" y="2785261"/>
              <a:ext cx="604206" cy="3603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sz="7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R:    </a:t>
              </a:r>
              <a:r>
                <a:rPr lang="en-US" sz="700" b="1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228</a:t>
              </a:r>
            </a:p>
            <a:p>
              <a:r>
                <a:rPr lang="en-US" sz="7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G:    </a:t>
              </a:r>
              <a:r>
                <a:rPr lang="en-US" sz="700" b="1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0</a:t>
              </a:r>
            </a:p>
            <a:p>
              <a:r>
                <a:rPr lang="en-US" sz="7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B:    </a:t>
              </a:r>
              <a:r>
                <a:rPr lang="en-US" sz="700" b="1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70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1DFB4B7-5489-CDA1-E4AC-29C9F5198E38}"/>
                </a:ext>
              </a:extLst>
            </p:cNvPr>
            <p:cNvSpPr txBox="1"/>
            <p:nvPr/>
          </p:nvSpPr>
          <p:spPr>
            <a:xfrm>
              <a:off x="5029965" y="2785261"/>
              <a:ext cx="604206" cy="3603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sz="70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R:    </a:t>
              </a:r>
              <a:r>
                <a:rPr lang="en-US" sz="700" b="1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7</a:t>
              </a:r>
            </a:p>
            <a:p>
              <a:r>
                <a:rPr lang="en-US" sz="70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G:    </a:t>
              </a:r>
              <a:r>
                <a:rPr lang="en-US" sz="700" b="1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29</a:t>
              </a:r>
            </a:p>
            <a:p>
              <a:r>
                <a:rPr lang="en-US" sz="70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B:    </a:t>
              </a:r>
              <a:r>
                <a:rPr lang="en-US" sz="700" b="1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73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39015D7-5D02-8C1A-7E5E-A810F70A18B0}"/>
                </a:ext>
              </a:extLst>
            </p:cNvPr>
            <p:cNvSpPr txBox="1"/>
            <p:nvPr/>
          </p:nvSpPr>
          <p:spPr>
            <a:xfrm>
              <a:off x="6049555" y="2785261"/>
              <a:ext cx="604206" cy="3603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sz="7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R:    </a:t>
              </a:r>
              <a:r>
                <a:rPr lang="en-US" sz="700" b="1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112</a:t>
              </a:r>
            </a:p>
            <a:p>
              <a:r>
                <a:rPr lang="en-US" sz="7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G:    </a:t>
              </a:r>
              <a:r>
                <a:rPr lang="en-US" sz="700" b="1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32</a:t>
              </a:r>
            </a:p>
            <a:p>
              <a:r>
                <a:rPr lang="en-US" sz="7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B:    </a:t>
              </a:r>
              <a:r>
                <a:rPr lang="en-US" sz="700" b="1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130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91D284D-50E6-DBD6-5859-49501B240B8B}"/>
                </a:ext>
              </a:extLst>
            </p:cNvPr>
            <p:cNvSpPr txBox="1"/>
            <p:nvPr/>
          </p:nvSpPr>
          <p:spPr>
            <a:xfrm>
              <a:off x="4004129" y="3912275"/>
              <a:ext cx="604206" cy="3603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sz="7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R:    </a:t>
              </a:r>
              <a:r>
                <a:rPr lang="en-US" sz="700" b="1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91</a:t>
              </a:r>
            </a:p>
            <a:p>
              <a:r>
                <a:rPr lang="en-US" sz="7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G:    </a:t>
              </a:r>
              <a:r>
                <a:rPr lang="en-US" sz="700" b="1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194</a:t>
              </a:r>
            </a:p>
            <a:p>
              <a:r>
                <a:rPr lang="en-US" sz="7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B:    </a:t>
              </a:r>
              <a:r>
                <a:rPr lang="en-US" sz="700" b="1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231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7738A49-A3A4-1384-50CF-76A1075C639B}"/>
                </a:ext>
              </a:extLst>
            </p:cNvPr>
            <p:cNvSpPr txBox="1"/>
            <p:nvPr/>
          </p:nvSpPr>
          <p:spPr>
            <a:xfrm>
              <a:off x="5029965" y="3912275"/>
              <a:ext cx="604206" cy="3603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sz="70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R:    </a:t>
              </a:r>
              <a:r>
                <a:rPr lang="en-US" sz="700" b="1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208</a:t>
              </a:r>
            </a:p>
            <a:p>
              <a:r>
                <a:rPr lang="en-US" sz="70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G:    </a:t>
              </a:r>
              <a:r>
                <a:rPr lang="en-US" sz="700" b="1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211</a:t>
              </a:r>
            </a:p>
            <a:p>
              <a:r>
                <a:rPr lang="en-US" sz="70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B:    </a:t>
              </a:r>
              <a:r>
                <a:rPr lang="en-US" sz="700" b="1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212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816C9F6-F6DD-9511-059C-361726E085DC}"/>
                </a:ext>
              </a:extLst>
            </p:cNvPr>
            <p:cNvSpPr txBox="1"/>
            <p:nvPr/>
          </p:nvSpPr>
          <p:spPr>
            <a:xfrm>
              <a:off x="6049555" y="3912275"/>
              <a:ext cx="604206" cy="3603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sz="70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R:    </a:t>
              </a:r>
              <a:r>
                <a:rPr lang="en-US" sz="700" b="1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255</a:t>
              </a:r>
            </a:p>
            <a:p>
              <a:r>
                <a:rPr lang="en-US" sz="70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G:    </a:t>
              </a:r>
              <a:r>
                <a:rPr lang="en-US" sz="700" b="1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255</a:t>
              </a:r>
            </a:p>
            <a:p>
              <a:r>
                <a:rPr lang="en-US" sz="70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B:    </a:t>
              </a:r>
              <a:r>
                <a:rPr lang="en-US" sz="700" b="1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255</a:t>
              </a:r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8DF5DDB-3DE5-5FFC-85A4-A4B16A89ADC9}"/>
              </a:ext>
            </a:extLst>
          </p:cNvPr>
          <p:cNvCxnSpPr>
            <a:cxnSpLocks/>
          </p:cNvCxnSpPr>
          <p:nvPr userDrawn="1"/>
        </p:nvCxnSpPr>
        <p:spPr>
          <a:xfrm>
            <a:off x="670060" y="4648888"/>
            <a:ext cx="7193426" cy="0"/>
          </a:xfrm>
          <a:prstGeom prst="line">
            <a:avLst/>
          </a:prstGeom>
          <a:ln w="6350">
            <a:solidFill>
              <a:srgbClr val="071D4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62577E3D-4FB9-FFAA-C435-363304BBC747}"/>
              </a:ext>
            </a:extLst>
          </p:cNvPr>
          <p:cNvSpPr txBox="1"/>
          <p:nvPr userDrawn="1"/>
        </p:nvSpPr>
        <p:spPr>
          <a:xfrm>
            <a:off x="672306" y="4749093"/>
            <a:ext cx="3420000" cy="1931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Photography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C0B821D-4386-C56B-7D6A-CDE114286CD6}"/>
              </a:ext>
            </a:extLst>
          </p:cNvPr>
          <p:cNvGrpSpPr/>
          <p:nvPr userDrawn="1"/>
        </p:nvGrpSpPr>
        <p:grpSpPr>
          <a:xfrm>
            <a:off x="8224081" y="4646131"/>
            <a:ext cx="3508939" cy="1907078"/>
            <a:chOff x="8224081" y="4722219"/>
            <a:chExt cx="3508939" cy="1907078"/>
          </a:xfrm>
        </p:grpSpPr>
        <p:sp>
          <p:nvSpPr>
            <p:cNvPr id="52" name="Parallelogram 51">
              <a:extLst>
                <a:ext uri="{FF2B5EF4-FFF2-40B4-BE49-F238E27FC236}">
                  <a16:creationId xmlns:a16="http://schemas.microsoft.com/office/drawing/2014/main" id="{394B8ECB-E4A0-BD18-015E-49766B091832}"/>
                </a:ext>
              </a:extLst>
            </p:cNvPr>
            <p:cNvSpPr/>
            <p:nvPr/>
          </p:nvSpPr>
          <p:spPr>
            <a:xfrm>
              <a:off x="10462254" y="5195648"/>
              <a:ext cx="1270766" cy="1263139"/>
            </a:xfrm>
            <a:prstGeom prst="parallelogram">
              <a:avLst>
                <a:gd name="adj" fmla="val 37880"/>
              </a:avLst>
            </a:prstGeom>
            <a:solidFill>
              <a:srgbClr val="E400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B6E9392-194E-1458-3E92-8DC503ED103B}"/>
                </a:ext>
              </a:extLst>
            </p:cNvPr>
            <p:cNvCxnSpPr>
              <a:cxnSpLocks/>
            </p:cNvCxnSpPr>
            <p:nvPr/>
          </p:nvCxnSpPr>
          <p:spPr>
            <a:xfrm>
              <a:off x="8305722" y="4722219"/>
              <a:ext cx="3420000" cy="0"/>
            </a:xfrm>
            <a:prstGeom prst="line">
              <a:avLst/>
            </a:prstGeom>
            <a:ln w="6350">
              <a:solidFill>
                <a:srgbClr val="071D49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830EC95-83A1-682C-838A-591BAB0F4B2F}"/>
                </a:ext>
              </a:extLst>
            </p:cNvPr>
            <p:cNvSpPr txBox="1"/>
            <p:nvPr/>
          </p:nvSpPr>
          <p:spPr>
            <a:xfrm>
              <a:off x="8305722" y="4802931"/>
              <a:ext cx="3420000" cy="1931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sz="1000" b="1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Breakthrough device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540E9E1-0E5C-1765-DF9F-981B456713AC}"/>
                </a:ext>
              </a:extLst>
            </p:cNvPr>
            <p:cNvSpPr/>
            <p:nvPr/>
          </p:nvSpPr>
          <p:spPr>
            <a:xfrm>
              <a:off x="8224081" y="5025140"/>
              <a:ext cx="2303185" cy="16041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GB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The Breakthrough device in this document is used as a housing</a:t>
              </a:r>
              <a:br>
                <a:rPr lang="en-GB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</a:br>
              <a:r>
                <a:rPr lang="en-GB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device for;</a:t>
              </a:r>
            </a:p>
            <a:p>
              <a:pPr marL="171450" indent="-171450">
                <a:lnSpc>
                  <a:spcPct val="110000"/>
                </a:lnSpc>
                <a:buFontTx/>
                <a:buChar char="-"/>
              </a:pPr>
              <a:r>
                <a:rPr lang="en-GB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High impact photography</a:t>
              </a:r>
            </a:p>
            <a:p>
              <a:pPr marL="171450" indent="-171450">
                <a:lnSpc>
                  <a:spcPct val="110000"/>
                </a:lnSpc>
                <a:buFontTx/>
                <a:buChar char="-"/>
              </a:pPr>
              <a:r>
                <a:rPr lang="en-GB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Separating messaging/iconography</a:t>
              </a:r>
            </a:p>
            <a:p>
              <a:pPr>
                <a:lnSpc>
                  <a:spcPct val="110000"/>
                </a:lnSpc>
              </a:pPr>
              <a:endPara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endParaRPr>
            </a:p>
            <a:p>
              <a:pPr>
                <a:lnSpc>
                  <a:spcPct val="110000"/>
                </a:lnSpc>
              </a:pPr>
              <a:r>
                <a:rPr lang="en-GB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Please do not create new devices</a:t>
              </a:r>
              <a:br>
                <a:rPr lang="en-GB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</a:br>
              <a:r>
                <a:rPr lang="en-GB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to use in the document.</a:t>
              </a:r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922BA701-744F-9C8C-CE91-7651BE3D8C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060" y="5046250"/>
            <a:ext cx="961517" cy="64794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F0D5262-7B87-D789-2259-2C8AAA3E20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2085" y="5042926"/>
            <a:ext cx="980844" cy="65219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C8EC1F28-8E70-C4D3-5584-0DC54590EBB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970" y="5804186"/>
            <a:ext cx="980844" cy="652194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C5A2130E-C0B2-CBFC-7043-31E789EA21FD}"/>
              </a:ext>
            </a:extLst>
          </p:cNvPr>
          <p:cNvSpPr txBox="1"/>
          <p:nvPr userDrawn="1"/>
        </p:nvSpPr>
        <p:spPr>
          <a:xfrm>
            <a:off x="4453366" y="1692000"/>
            <a:ext cx="3304608" cy="28753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To change imagery in a master slide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To insert brand new images (please select from</a:t>
            </a:r>
            <a:b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</a:b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GSK brand hub) use the following instructions: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 the top bar, select </a:t>
            </a: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view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, choose </a:t>
            </a: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slide master</a:t>
            </a:r>
            <a:endParaRPr lang="en-GB" sz="10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Duplicate selected slide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Highlight image container on selected slide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Right click 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select </a:t>
            </a: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change picture 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then </a:t>
            </a:r>
            <a:b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</a:b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from a file</a:t>
            </a:r>
            <a:endParaRPr lang="en-GB" sz="10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Navigate to new image location and select </a:t>
            </a: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insert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Resize and crop image, then </a:t>
            </a: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close master</a:t>
            </a:r>
            <a:endParaRPr lang="en-GB" sz="10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9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Choose </a:t>
            </a: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insert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</a:t>
            </a: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new slide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, select the newly created slide and add it to your presentation</a:t>
            </a:r>
            <a:endParaRPr lang="en-GB" sz="1000" b="1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</a:pP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Note: 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If the inserted image appears above the angled colour box and/or brand elements, </a:t>
            </a: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right click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on image and select </a:t>
            </a: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send to back 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then </a:t>
            </a: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send to back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.</a:t>
            </a:r>
          </a:p>
          <a:p>
            <a:pPr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</a:pPr>
            <a:endParaRPr lang="en-GB" sz="10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61" name="Text Placeholder 1">
            <a:extLst>
              <a:ext uri="{FF2B5EF4-FFF2-40B4-BE49-F238E27FC236}">
                <a16:creationId xmlns:a16="http://schemas.microsoft.com/office/drawing/2014/main" id="{597965DE-7289-0693-3DB7-42A6799A91ED}"/>
              </a:ext>
            </a:extLst>
          </p:cNvPr>
          <p:cNvSpPr txBox="1">
            <a:spLocks/>
          </p:cNvSpPr>
          <p:nvPr userDrawn="1"/>
        </p:nvSpPr>
        <p:spPr>
          <a:xfrm>
            <a:off x="673100" y="806193"/>
            <a:ext cx="10163066" cy="69177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1000"/>
              </a:spcBef>
              <a:buFontTx/>
              <a:buNone/>
              <a:defRPr sz="2500" b="0" i="0" kern="1200">
                <a:solidFill>
                  <a:srgbClr val="EB1852"/>
                </a:solidFill>
                <a:latin typeface="Breakthrough Eval2" panose="02060603040202040303" pitchFamily="18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0" i="0" dirty="0">
                <a:solidFill>
                  <a:schemeClr val="accent1"/>
                </a:solidFill>
                <a:latin typeface="Breakthrough 2022" panose="02060603040202040303"/>
              </a:rPr>
              <a:t>Welcome to the new V||V </a:t>
            </a:r>
            <a:r>
              <a:rPr lang="en-GB" sz="3200" b="0" i="0" dirty="0" err="1">
                <a:solidFill>
                  <a:schemeClr val="accent1"/>
                </a:solidFill>
                <a:latin typeface="Breakthrough 2022" panose="02060603040202040303"/>
              </a:rPr>
              <a:t>powerpoint</a:t>
            </a:r>
            <a:r>
              <a:rPr lang="en-GB" sz="3200" b="0" i="0" dirty="0">
                <a:solidFill>
                  <a:schemeClr val="accent1"/>
                </a:solidFill>
                <a:latin typeface="Breakthrough 2022" panose="02060603040202040303"/>
              </a:rPr>
              <a:t> presentation kit</a:t>
            </a:r>
          </a:p>
          <a:p>
            <a:pPr>
              <a:spcBef>
                <a:spcPts val="500"/>
              </a:spcBef>
            </a:pPr>
            <a:r>
              <a:rPr lang="en-GB" sz="2500" b="0" i="0" kern="1200" dirty="0">
                <a:solidFill>
                  <a:schemeClr val="accent2"/>
                </a:solidFill>
                <a:effectLst/>
                <a:latin typeface="Breakthrough 2022" panose="02060603040202040303"/>
                <a:ea typeface="+mn-ea"/>
                <a:cs typeface="+mn-cs"/>
              </a:rPr>
              <a:t>How to select images in your PPT template </a:t>
            </a:r>
            <a:r>
              <a:rPr lang="en-GB" sz="3200" b="0" i="0" dirty="0">
                <a:solidFill>
                  <a:schemeClr val="accent2"/>
                </a:solidFill>
                <a:latin typeface="Breakthrough 2022" panose="02060603040202040303"/>
              </a:rPr>
              <a:t>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31C0407-F72A-140D-0075-E2BE18261904}"/>
              </a:ext>
            </a:extLst>
          </p:cNvPr>
          <p:cNvSpPr txBox="1"/>
          <p:nvPr userDrawn="1"/>
        </p:nvSpPr>
        <p:spPr>
          <a:xfrm>
            <a:off x="8305722" y="1692000"/>
            <a:ext cx="3304608" cy="20158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Colour RGB Values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C734EA5-9292-7728-B150-3D5C8F663387}"/>
              </a:ext>
            </a:extLst>
          </p:cNvPr>
          <p:cNvSpPr txBox="1"/>
          <p:nvPr userDrawn="1"/>
        </p:nvSpPr>
        <p:spPr>
          <a:xfrm>
            <a:off x="4444886" y="4749093"/>
            <a:ext cx="3304608" cy="17072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Annotating photography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Should include name, surname, </a:t>
            </a:r>
            <a:b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</a:b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role and organisation for any </a:t>
            </a:r>
            <a:b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</a:b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contributor from a professional </a:t>
            </a:r>
            <a:b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</a:b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organisation 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For generalist contributors or a </a:t>
            </a:r>
            <a:b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</a:b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member of the community, use </a:t>
            </a:r>
            <a:b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</a:b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their first name only and their </a:t>
            </a:r>
            <a:b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</a:b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location e.g. Doreen, Kenya</a:t>
            </a:r>
          </a:p>
          <a:p>
            <a:pPr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</a:pPr>
            <a:endParaRPr lang="en-GB" sz="10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A5DB3178-64A7-A5A0-4B0C-C5A5B895533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6023" y="5804184"/>
            <a:ext cx="980844" cy="652194"/>
          </a:xfrm>
          <a:prstGeom prst="rect">
            <a:avLst/>
          </a:prstGeom>
        </p:spPr>
      </p:pic>
      <p:pic>
        <p:nvPicPr>
          <p:cNvPr id="3" name="Picture 2" descr="A close-up of a person's arm&#10;&#10;Description automatically generated with low confidence">
            <a:extLst>
              <a:ext uri="{FF2B5EF4-FFF2-40B4-BE49-F238E27FC236}">
                <a16:creationId xmlns:a16="http://schemas.microsoft.com/office/drawing/2014/main" id="{CBFD2896-A769-06F1-1808-F4A8F977AA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27"/>
          <a:stretch/>
        </p:blipFill>
        <p:spPr>
          <a:xfrm>
            <a:off x="6817714" y="5042927"/>
            <a:ext cx="906380" cy="651264"/>
          </a:xfrm>
          <a:prstGeom prst="rect">
            <a:avLst/>
          </a:prstGeom>
        </p:spPr>
      </p:pic>
      <p:sp>
        <p:nvSpPr>
          <p:cNvPr id="70" name="Footer Placeholder 3">
            <a:extLst>
              <a:ext uri="{FF2B5EF4-FFF2-40B4-BE49-F238E27FC236}">
                <a16:creationId xmlns:a16="http://schemas.microsoft.com/office/drawing/2014/main" id="{00EBFF9A-1333-EA8E-FA37-681303666A83}"/>
              </a:ext>
            </a:extLst>
          </p:cNvPr>
          <p:cNvSpPr txBox="1">
            <a:spLocks/>
          </p:cNvSpPr>
          <p:nvPr userDrawn="1"/>
        </p:nvSpPr>
        <p:spPr>
          <a:xfrm>
            <a:off x="2983138" y="5380532"/>
            <a:ext cx="953452" cy="74119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850" kern="1200">
                <a:solidFill>
                  <a:srgbClr val="071D4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900" b="1" u="sng" dirty="0">
                <a:solidFill>
                  <a:srgbClr val="FF0000"/>
                </a:solidFill>
                <a:latin typeface="Raleway" charset="0"/>
                <a:ea typeface="Raleway" charset="0"/>
                <a:cs typeface="Raleway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(in slide show mode) to visit the GSK Brand Hub when choosing images</a:t>
            </a:r>
            <a:endParaRPr lang="en-US" sz="900" b="1" u="sng" dirty="0">
              <a:solidFill>
                <a:srgbClr val="FF0000"/>
              </a:solidFill>
              <a:latin typeface="Raleway" charset="0"/>
              <a:ea typeface="Raleway" charset="0"/>
              <a:cs typeface="Raleway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B61D4D92-2686-CC69-FED9-9A0599D5C6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7714" y="5748322"/>
            <a:ext cx="906380" cy="6512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B679CF-0BBE-BD0A-E77F-D4C9C685C736}"/>
              </a:ext>
            </a:extLst>
          </p:cNvPr>
          <p:cNvSpPr txBox="1"/>
          <p:nvPr userDrawn="1"/>
        </p:nvSpPr>
        <p:spPr>
          <a:xfrm>
            <a:off x="5640388" y="302112"/>
            <a:ext cx="6096000" cy="15840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10000"/>
              </a:lnSpc>
              <a:spcAft>
                <a:spcPts val="900"/>
              </a:spcAft>
            </a:pPr>
            <a:r>
              <a:rPr lang="en-GB" sz="1000" b="1" u="sng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This slide is a guide only and should be removed from all presentations once complete.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1F97AD-1474-FD19-A68D-254171479F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201" y="3889074"/>
            <a:ext cx="3263390" cy="56072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9375EF8-CF34-583E-893B-0C46F994FD21}"/>
              </a:ext>
            </a:extLst>
          </p:cNvPr>
          <p:cNvSpPr/>
          <p:nvPr userDrawn="1"/>
        </p:nvSpPr>
        <p:spPr>
          <a:xfrm>
            <a:off x="1504045" y="4117067"/>
            <a:ext cx="150130" cy="15013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06890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person, person&#10;&#10;Description automatically generated">
            <a:extLst>
              <a:ext uri="{FF2B5EF4-FFF2-40B4-BE49-F238E27FC236}">
                <a16:creationId xmlns:a16="http://schemas.microsoft.com/office/drawing/2014/main" id="{A658FDA5-FF1D-A62B-FD3B-509790FCD6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0241" y="0"/>
            <a:ext cx="7745206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4E22BB-07CD-13D4-159E-BDDEC0B943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0461" y="5943600"/>
            <a:ext cx="3302000" cy="457200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3FC54E93-F455-F101-49AF-E9C41770B164}"/>
              </a:ext>
            </a:extLst>
          </p:cNvPr>
          <p:cNvSpPr/>
          <p:nvPr userDrawn="1"/>
        </p:nvSpPr>
        <p:spPr>
          <a:xfrm>
            <a:off x="0" y="0"/>
            <a:ext cx="7374398" cy="6858000"/>
          </a:xfrm>
          <a:custGeom>
            <a:avLst/>
            <a:gdLst>
              <a:gd name="connsiteX0" fmla="*/ 0 w 5725397"/>
              <a:gd name="connsiteY0" fmla="*/ 0 h 6856126"/>
              <a:gd name="connsiteX1" fmla="*/ 5725397 w 5725397"/>
              <a:gd name="connsiteY1" fmla="*/ 0 h 6856126"/>
              <a:gd name="connsiteX2" fmla="*/ 5725397 w 5725397"/>
              <a:gd name="connsiteY2" fmla="*/ 6856126 h 6856126"/>
              <a:gd name="connsiteX3" fmla="*/ 0 w 5725397"/>
              <a:gd name="connsiteY3" fmla="*/ 6856126 h 6856126"/>
              <a:gd name="connsiteX4" fmla="*/ 0 w 5725397"/>
              <a:gd name="connsiteY4" fmla="*/ 0 h 6856126"/>
              <a:gd name="connsiteX0" fmla="*/ 0 w 5725397"/>
              <a:gd name="connsiteY0" fmla="*/ 0 h 6856126"/>
              <a:gd name="connsiteX1" fmla="*/ 5725397 w 5725397"/>
              <a:gd name="connsiteY1" fmla="*/ 0 h 6856126"/>
              <a:gd name="connsiteX2" fmla="*/ 2629500 w 5725397"/>
              <a:gd name="connsiteY2" fmla="*/ 6856126 h 6856126"/>
              <a:gd name="connsiteX3" fmla="*/ 0 w 5725397"/>
              <a:gd name="connsiteY3" fmla="*/ 6856126 h 6856126"/>
              <a:gd name="connsiteX4" fmla="*/ 0 w 5725397"/>
              <a:gd name="connsiteY4" fmla="*/ 0 h 6856126"/>
              <a:gd name="connsiteX0" fmla="*/ 0 w 5725397"/>
              <a:gd name="connsiteY0" fmla="*/ 0 h 6856126"/>
              <a:gd name="connsiteX1" fmla="*/ 5725397 w 5725397"/>
              <a:gd name="connsiteY1" fmla="*/ 0 h 6856126"/>
              <a:gd name="connsiteX2" fmla="*/ 3636075 w 5725397"/>
              <a:gd name="connsiteY2" fmla="*/ 6856126 h 6856126"/>
              <a:gd name="connsiteX3" fmla="*/ 0 w 5725397"/>
              <a:gd name="connsiteY3" fmla="*/ 6856126 h 6856126"/>
              <a:gd name="connsiteX4" fmla="*/ 0 w 5725397"/>
              <a:gd name="connsiteY4" fmla="*/ 0 h 6856126"/>
              <a:gd name="connsiteX0" fmla="*/ 1985485 w 7710882"/>
              <a:gd name="connsiteY0" fmla="*/ 0 h 6863214"/>
              <a:gd name="connsiteX1" fmla="*/ 7710882 w 7710882"/>
              <a:gd name="connsiteY1" fmla="*/ 0 h 6863214"/>
              <a:gd name="connsiteX2" fmla="*/ 5621560 w 7710882"/>
              <a:gd name="connsiteY2" fmla="*/ 6856126 h 6863214"/>
              <a:gd name="connsiteX3" fmla="*/ 0 w 7710882"/>
              <a:gd name="connsiteY3" fmla="*/ 6863214 h 6863214"/>
              <a:gd name="connsiteX4" fmla="*/ 1985485 w 7710882"/>
              <a:gd name="connsiteY4" fmla="*/ 0 h 6863214"/>
              <a:gd name="connsiteX0" fmla="*/ 1985485 w 7710882"/>
              <a:gd name="connsiteY0" fmla="*/ 0 h 6863214"/>
              <a:gd name="connsiteX1" fmla="*/ 7710882 w 7710882"/>
              <a:gd name="connsiteY1" fmla="*/ 0 h 6863214"/>
              <a:gd name="connsiteX2" fmla="*/ 5775456 w 7710882"/>
              <a:gd name="connsiteY2" fmla="*/ 6863214 h 6863214"/>
              <a:gd name="connsiteX3" fmla="*/ 0 w 7710882"/>
              <a:gd name="connsiteY3" fmla="*/ 6863214 h 6863214"/>
              <a:gd name="connsiteX4" fmla="*/ 1985485 w 7710882"/>
              <a:gd name="connsiteY4" fmla="*/ 0 h 6863214"/>
              <a:gd name="connsiteX0" fmla="*/ 1985485 w 7710882"/>
              <a:gd name="connsiteY0" fmla="*/ 0 h 6863214"/>
              <a:gd name="connsiteX1" fmla="*/ 7710882 w 7710882"/>
              <a:gd name="connsiteY1" fmla="*/ 0 h 6863214"/>
              <a:gd name="connsiteX2" fmla="*/ 5496518 w 7710882"/>
              <a:gd name="connsiteY2" fmla="*/ 6863214 h 6863214"/>
              <a:gd name="connsiteX3" fmla="*/ 0 w 7710882"/>
              <a:gd name="connsiteY3" fmla="*/ 6863214 h 6863214"/>
              <a:gd name="connsiteX4" fmla="*/ 1985485 w 7710882"/>
              <a:gd name="connsiteY4" fmla="*/ 0 h 6863214"/>
              <a:gd name="connsiteX0" fmla="*/ 1985485 w 7710882"/>
              <a:gd name="connsiteY0" fmla="*/ 0 h 6869745"/>
              <a:gd name="connsiteX1" fmla="*/ 7710882 w 7710882"/>
              <a:gd name="connsiteY1" fmla="*/ 0 h 6869745"/>
              <a:gd name="connsiteX2" fmla="*/ 5652080 w 7710882"/>
              <a:gd name="connsiteY2" fmla="*/ 6869745 h 6869745"/>
              <a:gd name="connsiteX3" fmla="*/ 0 w 7710882"/>
              <a:gd name="connsiteY3" fmla="*/ 6863214 h 6869745"/>
              <a:gd name="connsiteX4" fmla="*/ 1985485 w 7710882"/>
              <a:gd name="connsiteY4" fmla="*/ 0 h 6869745"/>
              <a:gd name="connsiteX0" fmla="*/ 1666980 w 7710882"/>
              <a:gd name="connsiteY0" fmla="*/ 0 h 6869745"/>
              <a:gd name="connsiteX1" fmla="*/ 7710882 w 7710882"/>
              <a:gd name="connsiteY1" fmla="*/ 0 h 6869745"/>
              <a:gd name="connsiteX2" fmla="*/ 5652080 w 7710882"/>
              <a:gd name="connsiteY2" fmla="*/ 6869745 h 6869745"/>
              <a:gd name="connsiteX3" fmla="*/ 0 w 7710882"/>
              <a:gd name="connsiteY3" fmla="*/ 6863214 h 6869745"/>
              <a:gd name="connsiteX4" fmla="*/ 1666980 w 7710882"/>
              <a:gd name="connsiteY4" fmla="*/ 0 h 6869745"/>
              <a:gd name="connsiteX0" fmla="*/ 0 w 6043902"/>
              <a:gd name="connsiteY0" fmla="*/ 0 h 6869745"/>
              <a:gd name="connsiteX1" fmla="*/ 6043902 w 6043902"/>
              <a:gd name="connsiteY1" fmla="*/ 0 h 6869745"/>
              <a:gd name="connsiteX2" fmla="*/ 3985100 w 6043902"/>
              <a:gd name="connsiteY2" fmla="*/ 6869745 h 6869745"/>
              <a:gd name="connsiteX3" fmla="*/ 486 w 6043902"/>
              <a:gd name="connsiteY3" fmla="*/ 6855594 h 6869745"/>
              <a:gd name="connsiteX4" fmla="*/ 0 w 6043902"/>
              <a:gd name="connsiteY4" fmla="*/ 0 h 6869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3902" h="6869745">
                <a:moveTo>
                  <a:pt x="0" y="0"/>
                </a:moveTo>
                <a:lnTo>
                  <a:pt x="6043902" y="0"/>
                </a:lnTo>
                <a:lnTo>
                  <a:pt x="3985100" y="6869745"/>
                </a:lnTo>
                <a:lnTo>
                  <a:pt x="486" y="68555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A5BB045-01BE-4F77-8C62-B342614274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7289" y="1675817"/>
            <a:ext cx="5400000" cy="1948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6000" b="0" i="0" spc="-80" baseline="0">
                <a:solidFill>
                  <a:schemeClr val="bg1"/>
                </a:solidFill>
                <a:latin typeface="Breakthrough 2022" panose="02060603040202040303"/>
                <a:ea typeface="Breakthrough 2022" panose="02060603040202040303"/>
                <a:cs typeface="Breakthrough 2022" panose="02060603040202040303"/>
              </a:defRPr>
            </a:lvl1pPr>
          </a:lstStyle>
          <a:p>
            <a:pPr lvl="0"/>
            <a:r>
              <a:rPr lang="en-GB" dirty="0" err="1"/>
              <a:t>PRESENTATiON</a:t>
            </a:r>
            <a:endParaRPr lang="en-GB" dirty="0"/>
          </a:p>
          <a:p>
            <a:pPr lvl="0"/>
            <a:r>
              <a:rPr lang="en-GB" dirty="0" err="1"/>
              <a:t>HEADiNG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GOES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93043AE-BFD2-417D-BD26-0E69EEE7F4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7290" y="3692537"/>
            <a:ext cx="4894972" cy="1430338"/>
          </a:xfrm>
          <a:prstGeom prst="rect">
            <a:avLst/>
          </a:prstGeom>
        </p:spPr>
        <p:txBody>
          <a:bodyPr lIns="54000" tIns="0" rIns="0" bIns="0">
            <a:normAutofit/>
          </a:bodyPr>
          <a:lstStyle>
            <a:lvl1pPr marL="0" indent="0">
              <a:buNone/>
              <a:defRPr sz="1800" b="1" spc="-40" baseline="0">
                <a:solidFill>
                  <a:srgbClr val="E40046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Sub heading goes here.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E5BFDBE-1E51-05BA-C793-F13362FA6DD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" y="0"/>
            <a:ext cx="1107039" cy="3261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DD2DEDA-3E2F-8A4C-5DB4-A359216AB3D0}"/>
              </a:ext>
            </a:extLst>
          </p:cNvPr>
          <p:cNvSpPr txBox="1"/>
          <p:nvPr userDrawn="1"/>
        </p:nvSpPr>
        <p:spPr>
          <a:xfrm>
            <a:off x="12430125" y="1100138"/>
            <a:ext cx="2543175" cy="48434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Create a new master slide with new imagery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 the top bar,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view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, choose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slide master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Duplicate selected slide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Highlight image container on selected slide.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Right click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change picture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then </a:t>
            </a:r>
            <a:b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</a:b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from a file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Navigate to new image location 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insert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Resize and crop image, then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close master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Choose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insert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new slide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, select the newly created slide and add it to your presentation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200" b="1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Note: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If the inserted image appears above the angled colour box and/or brand elements,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right click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on image 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send to back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then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send to back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.</a:t>
            </a:r>
          </a:p>
          <a:p>
            <a:pPr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</a:pP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algn="l"/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423AAA-063B-22A3-1931-E8BAF099C44E}"/>
              </a:ext>
            </a:extLst>
          </p:cNvPr>
          <p:cNvSpPr txBox="1"/>
          <p:nvPr userDrawn="1"/>
        </p:nvSpPr>
        <p:spPr>
          <a:xfrm>
            <a:off x="5173647" y="5978559"/>
            <a:ext cx="1620000" cy="184666"/>
          </a:xfrm>
          <a:prstGeom prst="rect">
            <a:avLst/>
          </a:prstGeom>
        </p:spPr>
        <p:txBody>
          <a:bodyPr vert="horz" wrap="square" lIns="230400" tIns="0" rIns="230400" bIns="0" rtlCol="0" anchor="t" anchorCtr="0">
            <a:spAutoFit/>
          </a:bodyPr>
          <a:lstStyle/>
          <a:p>
            <a:pPr lvl="0"/>
            <a:r>
              <a:rPr lang="en-GB" sz="1200" b="0" i="0" kern="1200" dirty="0">
                <a:solidFill>
                  <a:schemeClr val="bg1"/>
                </a:solidFill>
                <a:latin typeface="Breakthrough 2022" panose="02060603040202040303"/>
                <a:ea typeface="+mn-ea"/>
                <a:cs typeface="+mn-cs"/>
              </a:rPr>
              <a:t>Umesh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8FB4AD-43DA-68A8-EEF6-7CEA43927DB9}"/>
              </a:ext>
            </a:extLst>
          </p:cNvPr>
          <p:cNvSpPr txBox="1"/>
          <p:nvPr userDrawn="1"/>
        </p:nvSpPr>
        <p:spPr>
          <a:xfrm>
            <a:off x="5173647" y="6172991"/>
            <a:ext cx="1620000" cy="153888"/>
          </a:xfrm>
          <a:prstGeom prst="rect">
            <a:avLst/>
          </a:prstGeom>
        </p:spPr>
        <p:txBody>
          <a:bodyPr vert="horz" wrap="square" lIns="230400" tIns="0" rIns="230400" bIns="0" rtlCol="0" anchor="t" anchorCtr="0">
            <a:spAutoFit/>
          </a:bodyPr>
          <a:lstStyle/>
          <a:p>
            <a:pPr lvl="0"/>
            <a:r>
              <a:rPr lang="en-GB" sz="1000" b="0" kern="1200" dirty="0">
                <a:solidFill>
                  <a:schemeClr val="bg1"/>
                </a:solidFill>
                <a:effectLst/>
                <a:latin typeface="Raleway" panose="020B0503030101060003" pitchFamily="34" charset="77"/>
                <a:ea typeface="+mn-ea"/>
                <a:cs typeface="+mn-cs"/>
              </a:rPr>
              <a:t>Branford</a:t>
            </a:r>
          </a:p>
        </p:txBody>
      </p:sp>
    </p:spTree>
    <p:extLst>
      <p:ext uri="{BB962C8B-B14F-4D97-AF65-F5344CB8AC3E}">
        <p14:creationId xmlns:p14="http://schemas.microsoft.com/office/powerpoint/2010/main" val="2474074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D12864-9590-A6B6-A757-4D29AC664F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1400" y="0"/>
            <a:ext cx="73406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42C2C8-F2D0-7EC9-AB36-96911AB2E6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4484" y="5943600"/>
            <a:ext cx="3302000" cy="457200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3FC54E93-F455-F101-49AF-E9C41770B164}"/>
              </a:ext>
            </a:extLst>
          </p:cNvPr>
          <p:cNvSpPr/>
          <p:nvPr userDrawn="1"/>
        </p:nvSpPr>
        <p:spPr>
          <a:xfrm>
            <a:off x="0" y="0"/>
            <a:ext cx="7374398" cy="6858000"/>
          </a:xfrm>
          <a:custGeom>
            <a:avLst/>
            <a:gdLst>
              <a:gd name="connsiteX0" fmla="*/ 0 w 5725397"/>
              <a:gd name="connsiteY0" fmla="*/ 0 h 6856126"/>
              <a:gd name="connsiteX1" fmla="*/ 5725397 w 5725397"/>
              <a:gd name="connsiteY1" fmla="*/ 0 h 6856126"/>
              <a:gd name="connsiteX2" fmla="*/ 5725397 w 5725397"/>
              <a:gd name="connsiteY2" fmla="*/ 6856126 h 6856126"/>
              <a:gd name="connsiteX3" fmla="*/ 0 w 5725397"/>
              <a:gd name="connsiteY3" fmla="*/ 6856126 h 6856126"/>
              <a:gd name="connsiteX4" fmla="*/ 0 w 5725397"/>
              <a:gd name="connsiteY4" fmla="*/ 0 h 6856126"/>
              <a:gd name="connsiteX0" fmla="*/ 0 w 5725397"/>
              <a:gd name="connsiteY0" fmla="*/ 0 h 6856126"/>
              <a:gd name="connsiteX1" fmla="*/ 5725397 w 5725397"/>
              <a:gd name="connsiteY1" fmla="*/ 0 h 6856126"/>
              <a:gd name="connsiteX2" fmla="*/ 2629500 w 5725397"/>
              <a:gd name="connsiteY2" fmla="*/ 6856126 h 6856126"/>
              <a:gd name="connsiteX3" fmla="*/ 0 w 5725397"/>
              <a:gd name="connsiteY3" fmla="*/ 6856126 h 6856126"/>
              <a:gd name="connsiteX4" fmla="*/ 0 w 5725397"/>
              <a:gd name="connsiteY4" fmla="*/ 0 h 6856126"/>
              <a:gd name="connsiteX0" fmla="*/ 0 w 5725397"/>
              <a:gd name="connsiteY0" fmla="*/ 0 h 6856126"/>
              <a:gd name="connsiteX1" fmla="*/ 5725397 w 5725397"/>
              <a:gd name="connsiteY1" fmla="*/ 0 h 6856126"/>
              <a:gd name="connsiteX2" fmla="*/ 3636075 w 5725397"/>
              <a:gd name="connsiteY2" fmla="*/ 6856126 h 6856126"/>
              <a:gd name="connsiteX3" fmla="*/ 0 w 5725397"/>
              <a:gd name="connsiteY3" fmla="*/ 6856126 h 6856126"/>
              <a:gd name="connsiteX4" fmla="*/ 0 w 5725397"/>
              <a:gd name="connsiteY4" fmla="*/ 0 h 6856126"/>
              <a:gd name="connsiteX0" fmla="*/ 1985485 w 7710882"/>
              <a:gd name="connsiteY0" fmla="*/ 0 h 6863214"/>
              <a:gd name="connsiteX1" fmla="*/ 7710882 w 7710882"/>
              <a:gd name="connsiteY1" fmla="*/ 0 h 6863214"/>
              <a:gd name="connsiteX2" fmla="*/ 5621560 w 7710882"/>
              <a:gd name="connsiteY2" fmla="*/ 6856126 h 6863214"/>
              <a:gd name="connsiteX3" fmla="*/ 0 w 7710882"/>
              <a:gd name="connsiteY3" fmla="*/ 6863214 h 6863214"/>
              <a:gd name="connsiteX4" fmla="*/ 1985485 w 7710882"/>
              <a:gd name="connsiteY4" fmla="*/ 0 h 6863214"/>
              <a:gd name="connsiteX0" fmla="*/ 1985485 w 7710882"/>
              <a:gd name="connsiteY0" fmla="*/ 0 h 6863214"/>
              <a:gd name="connsiteX1" fmla="*/ 7710882 w 7710882"/>
              <a:gd name="connsiteY1" fmla="*/ 0 h 6863214"/>
              <a:gd name="connsiteX2" fmla="*/ 5775456 w 7710882"/>
              <a:gd name="connsiteY2" fmla="*/ 6863214 h 6863214"/>
              <a:gd name="connsiteX3" fmla="*/ 0 w 7710882"/>
              <a:gd name="connsiteY3" fmla="*/ 6863214 h 6863214"/>
              <a:gd name="connsiteX4" fmla="*/ 1985485 w 7710882"/>
              <a:gd name="connsiteY4" fmla="*/ 0 h 6863214"/>
              <a:gd name="connsiteX0" fmla="*/ 1985485 w 7710882"/>
              <a:gd name="connsiteY0" fmla="*/ 0 h 6863214"/>
              <a:gd name="connsiteX1" fmla="*/ 7710882 w 7710882"/>
              <a:gd name="connsiteY1" fmla="*/ 0 h 6863214"/>
              <a:gd name="connsiteX2" fmla="*/ 5496518 w 7710882"/>
              <a:gd name="connsiteY2" fmla="*/ 6863214 h 6863214"/>
              <a:gd name="connsiteX3" fmla="*/ 0 w 7710882"/>
              <a:gd name="connsiteY3" fmla="*/ 6863214 h 6863214"/>
              <a:gd name="connsiteX4" fmla="*/ 1985485 w 7710882"/>
              <a:gd name="connsiteY4" fmla="*/ 0 h 6863214"/>
              <a:gd name="connsiteX0" fmla="*/ 1985485 w 7710882"/>
              <a:gd name="connsiteY0" fmla="*/ 0 h 6869745"/>
              <a:gd name="connsiteX1" fmla="*/ 7710882 w 7710882"/>
              <a:gd name="connsiteY1" fmla="*/ 0 h 6869745"/>
              <a:gd name="connsiteX2" fmla="*/ 5652080 w 7710882"/>
              <a:gd name="connsiteY2" fmla="*/ 6869745 h 6869745"/>
              <a:gd name="connsiteX3" fmla="*/ 0 w 7710882"/>
              <a:gd name="connsiteY3" fmla="*/ 6863214 h 6869745"/>
              <a:gd name="connsiteX4" fmla="*/ 1985485 w 7710882"/>
              <a:gd name="connsiteY4" fmla="*/ 0 h 6869745"/>
              <a:gd name="connsiteX0" fmla="*/ 1666980 w 7710882"/>
              <a:gd name="connsiteY0" fmla="*/ 0 h 6869745"/>
              <a:gd name="connsiteX1" fmla="*/ 7710882 w 7710882"/>
              <a:gd name="connsiteY1" fmla="*/ 0 h 6869745"/>
              <a:gd name="connsiteX2" fmla="*/ 5652080 w 7710882"/>
              <a:gd name="connsiteY2" fmla="*/ 6869745 h 6869745"/>
              <a:gd name="connsiteX3" fmla="*/ 0 w 7710882"/>
              <a:gd name="connsiteY3" fmla="*/ 6863214 h 6869745"/>
              <a:gd name="connsiteX4" fmla="*/ 1666980 w 7710882"/>
              <a:gd name="connsiteY4" fmla="*/ 0 h 6869745"/>
              <a:gd name="connsiteX0" fmla="*/ 0 w 6043902"/>
              <a:gd name="connsiteY0" fmla="*/ 0 h 6869745"/>
              <a:gd name="connsiteX1" fmla="*/ 6043902 w 6043902"/>
              <a:gd name="connsiteY1" fmla="*/ 0 h 6869745"/>
              <a:gd name="connsiteX2" fmla="*/ 3985100 w 6043902"/>
              <a:gd name="connsiteY2" fmla="*/ 6869745 h 6869745"/>
              <a:gd name="connsiteX3" fmla="*/ 486 w 6043902"/>
              <a:gd name="connsiteY3" fmla="*/ 6855594 h 6869745"/>
              <a:gd name="connsiteX4" fmla="*/ 0 w 6043902"/>
              <a:gd name="connsiteY4" fmla="*/ 0 h 6869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3902" h="6869745">
                <a:moveTo>
                  <a:pt x="0" y="0"/>
                </a:moveTo>
                <a:lnTo>
                  <a:pt x="6043902" y="0"/>
                </a:lnTo>
                <a:lnTo>
                  <a:pt x="3985100" y="6869745"/>
                </a:lnTo>
                <a:lnTo>
                  <a:pt x="486" y="68555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A5BB045-01BE-4F77-8C62-B342614274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7289" y="1675817"/>
            <a:ext cx="5400000" cy="1948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6000" b="0" i="0" spc="-80" baseline="0">
                <a:solidFill>
                  <a:schemeClr val="bg1"/>
                </a:solidFill>
                <a:latin typeface="Breakthrough 2022" panose="02060603040202040303"/>
                <a:ea typeface="Breakthrough 2022" panose="02060603040202040303"/>
                <a:cs typeface="Breakthrough 2022" panose="02060603040202040303"/>
              </a:defRPr>
            </a:lvl1pPr>
          </a:lstStyle>
          <a:p>
            <a:pPr lvl="0"/>
            <a:r>
              <a:rPr lang="en-GB" dirty="0" err="1"/>
              <a:t>PRESENTATiON</a:t>
            </a:r>
            <a:endParaRPr lang="en-GB" dirty="0"/>
          </a:p>
          <a:p>
            <a:pPr lvl="0"/>
            <a:r>
              <a:rPr lang="en-GB" dirty="0" err="1"/>
              <a:t>HEADiNG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GOES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93043AE-BFD2-417D-BD26-0E69EEE7F4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7290" y="3692537"/>
            <a:ext cx="4894972" cy="1430338"/>
          </a:xfrm>
          <a:prstGeom prst="rect">
            <a:avLst/>
          </a:prstGeom>
        </p:spPr>
        <p:txBody>
          <a:bodyPr lIns="54000" tIns="0" rIns="0" bIns="0">
            <a:normAutofit/>
          </a:bodyPr>
          <a:lstStyle>
            <a:lvl1pPr marL="0" indent="0">
              <a:buNone/>
              <a:defRPr sz="1800" b="1" spc="-40" baseline="0">
                <a:solidFill>
                  <a:srgbClr val="E40046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Sub heading goes here.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E5BFDBE-1E51-05BA-C793-F13362FA6DD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" y="0"/>
            <a:ext cx="1107039" cy="3261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B53413-D418-77E5-5522-559D9B10345C}"/>
              </a:ext>
            </a:extLst>
          </p:cNvPr>
          <p:cNvSpPr txBox="1"/>
          <p:nvPr userDrawn="1"/>
        </p:nvSpPr>
        <p:spPr>
          <a:xfrm>
            <a:off x="12430125" y="1100138"/>
            <a:ext cx="2543175" cy="48434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Create a new master slide with new imagery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 the top bar,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view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, choose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slide master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Duplicate selected slide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Highlight image container on selected slide.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Right click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change picture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then </a:t>
            </a:r>
            <a:b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</a:b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from a file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Navigate to new image location 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insert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Resize and crop image, then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close master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Choose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insert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new slide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, select the newly created slide and add it to your presentation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200" b="1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Note: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If the inserted image appears above the angled colour box and/or brand elements,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right click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on image 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send to back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then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send to back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.</a:t>
            </a:r>
          </a:p>
          <a:p>
            <a:pPr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</a:pP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algn="l"/>
            <a:endParaRPr lang="en-US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DE1E53-89AC-2AA0-A0B7-51A5624B997B}"/>
              </a:ext>
            </a:extLst>
          </p:cNvPr>
          <p:cNvSpPr txBox="1"/>
          <p:nvPr userDrawn="1"/>
        </p:nvSpPr>
        <p:spPr>
          <a:xfrm>
            <a:off x="5173647" y="5978559"/>
            <a:ext cx="1620000" cy="184666"/>
          </a:xfrm>
          <a:prstGeom prst="rect">
            <a:avLst/>
          </a:prstGeom>
        </p:spPr>
        <p:txBody>
          <a:bodyPr vert="horz" wrap="square" lIns="230400" tIns="0" rIns="230400" bIns="0" rtlCol="0" anchor="t" anchorCtr="0">
            <a:spAutoFit/>
          </a:bodyPr>
          <a:lstStyle/>
          <a:p>
            <a:pPr lvl="0"/>
            <a:r>
              <a:rPr lang="en-GB" sz="1200" b="0" i="0" kern="1200" dirty="0">
                <a:solidFill>
                  <a:schemeClr val="bg1"/>
                </a:solidFill>
                <a:latin typeface="Breakthrough 2022" panose="02060603040202040303"/>
                <a:ea typeface="+mn-ea"/>
                <a:cs typeface="+mn-cs"/>
              </a:rPr>
              <a:t>Senior scientist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54D57F-91EA-A42C-51D3-CA3691680D0D}"/>
              </a:ext>
            </a:extLst>
          </p:cNvPr>
          <p:cNvSpPr txBox="1"/>
          <p:nvPr userDrawn="1"/>
        </p:nvSpPr>
        <p:spPr>
          <a:xfrm>
            <a:off x="5173647" y="6172991"/>
            <a:ext cx="1620000" cy="153888"/>
          </a:xfrm>
          <a:prstGeom prst="rect">
            <a:avLst/>
          </a:prstGeom>
        </p:spPr>
        <p:txBody>
          <a:bodyPr vert="horz" wrap="square" lIns="230400" tIns="0" rIns="230400" bIns="0" rtlCol="0" anchor="t" anchorCtr="0">
            <a:spAutoFit/>
          </a:bodyPr>
          <a:lstStyle/>
          <a:p>
            <a:pPr lvl="0"/>
            <a:r>
              <a:rPr lang="en-GB" sz="1000" b="0" kern="1200" dirty="0">
                <a:solidFill>
                  <a:schemeClr val="bg1"/>
                </a:solidFill>
                <a:effectLst/>
                <a:latin typeface="Raleway" panose="020B0503030101060003" pitchFamily="34" charset="77"/>
                <a:ea typeface="+mn-ea"/>
                <a:cs typeface="+mn-cs"/>
              </a:rPr>
              <a:t>Stevenage</a:t>
            </a:r>
          </a:p>
        </p:txBody>
      </p:sp>
    </p:spTree>
    <p:extLst>
      <p:ext uri="{BB962C8B-B14F-4D97-AF65-F5344CB8AC3E}">
        <p14:creationId xmlns:p14="http://schemas.microsoft.com/office/powerpoint/2010/main" val="182666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D12864-9590-A6B6-A757-4D29AC664F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2800" y="0"/>
            <a:ext cx="73406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F995BF-065F-8991-41D5-5673EDE3F6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847" y="5943600"/>
            <a:ext cx="3302000" cy="457200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3FC54E93-F455-F101-49AF-E9C41770B164}"/>
              </a:ext>
            </a:extLst>
          </p:cNvPr>
          <p:cNvSpPr/>
          <p:nvPr userDrawn="1"/>
        </p:nvSpPr>
        <p:spPr>
          <a:xfrm>
            <a:off x="0" y="0"/>
            <a:ext cx="7374398" cy="6858000"/>
          </a:xfrm>
          <a:custGeom>
            <a:avLst/>
            <a:gdLst>
              <a:gd name="connsiteX0" fmla="*/ 0 w 5725397"/>
              <a:gd name="connsiteY0" fmla="*/ 0 h 6856126"/>
              <a:gd name="connsiteX1" fmla="*/ 5725397 w 5725397"/>
              <a:gd name="connsiteY1" fmla="*/ 0 h 6856126"/>
              <a:gd name="connsiteX2" fmla="*/ 5725397 w 5725397"/>
              <a:gd name="connsiteY2" fmla="*/ 6856126 h 6856126"/>
              <a:gd name="connsiteX3" fmla="*/ 0 w 5725397"/>
              <a:gd name="connsiteY3" fmla="*/ 6856126 h 6856126"/>
              <a:gd name="connsiteX4" fmla="*/ 0 w 5725397"/>
              <a:gd name="connsiteY4" fmla="*/ 0 h 6856126"/>
              <a:gd name="connsiteX0" fmla="*/ 0 w 5725397"/>
              <a:gd name="connsiteY0" fmla="*/ 0 h 6856126"/>
              <a:gd name="connsiteX1" fmla="*/ 5725397 w 5725397"/>
              <a:gd name="connsiteY1" fmla="*/ 0 h 6856126"/>
              <a:gd name="connsiteX2" fmla="*/ 2629500 w 5725397"/>
              <a:gd name="connsiteY2" fmla="*/ 6856126 h 6856126"/>
              <a:gd name="connsiteX3" fmla="*/ 0 w 5725397"/>
              <a:gd name="connsiteY3" fmla="*/ 6856126 h 6856126"/>
              <a:gd name="connsiteX4" fmla="*/ 0 w 5725397"/>
              <a:gd name="connsiteY4" fmla="*/ 0 h 6856126"/>
              <a:gd name="connsiteX0" fmla="*/ 0 w 5725397"/>
              <a:gd name="connsiteY0" fmla="*/ 0 h 6856126"/>
              <a:gd name="connsiteX1" fmla="*/ 5725397 w 5725397"/>
              <a:gd name="connsiteY1" fmla="*/ 0 h 6856126"/>
              <a:gd name="connsiteX2" fmla="*/ 3636075 w 5725397"/>
              <a:gd name="connsiteY2" fmla="*/ 6856126 h 6856126"/>
              <a:gd name="connsiteX3" fmla="*/ 0 w 5725397"/>
              <a:gd name="connsiteY3" fmla="*/ 6856126 h 6856126"/>
              <a:gd name="connsiteX4" fmla="*/ 0 w 5725397"/>
              <a:gd name="connsiteY4" fmla="*/ 0 h 6856126"/>
              <a:gd name="connsiteX0" fmla="*/ 1985485 w 7710882"/>
              <a:gd name="connsiteY0" fmla="*/ 0 h 6863214"/>
              <a:gd name="connsiteX1" fmla="*/ 7710882 w 7710882"/>
              <a:gd name="connsiteY1" fmla="*/ 0 h 6863214"/>
              <a:gd name="connsiteX2" fmla="*/ 5621560 w 7710882"/>
              <a:gd name="connsiteY2" fmla="*/ 6856126 h 6863214"/>
              <a:gd name="connsiteX3" fmla="*/ 0 w 7710882"/>
              <a:gd name="connsiteY3" fmla="*/ 6863214 h 6863214"/>
              <a:gd name="connsiteX4" fmla="*/ 1985485 w 7710882"/>
              <a:gd name="connsiteY4" fmla="*/ 0 h 6863214"/>
              <a:gd name="connsiteX0" fmla="*/ 1985485 w 7710882"/>
              <a:gd name="connsiteY0" fmla="*/ 0 h 6863214"/>
              <a:gd name="connsiteX1" fmla="*/ 7710882 w 7710882"/>
              <a:gd name="connsiteY1" fmla="*/ 0 h 6863214"/>
              <a:gd name="connsiteX2" fmla="*/ 5775456 w 7710882"/>
              <a:gd name="connsiteY2" fmla="*/ 6863214 h 6863214"/>
              <a:gd name="connsiteX3" fmla="*/ 0 w 7710882"/>
              <a:gd name="connsiteY3" fmla="*/ 6863214 h 6863214"/>
              <a:gd name="connsiteX4" fmla="*/ 1985485 w 7710882"/>
              <a:gd name="connsiteY4" fmla="*/ 0 h 6863214"/>
              <a:gd name="connsiteX0" fmla="*/ 1985485 w 7710882"/>
              <a:gd name="connsiteY0" fmla="*/ 0 h 6863214"/>
              <a:gd name="connsiteX1" fmla="*/ 7710882 w 7710882"/>
              <a:gd name="connsiteY1" fmla="*/ 0 h 6863214"/>
              <a:gd name="connsiteX2" fmla="*/ 5496518 w 7710882"/>
              <a:gd name="connsiteY2" fmla="*/ 6863214 h 6863214"/>
              <a:gd name="connsiteX3" fmla="*/ 0 w 7710882"/>
              <a:gd name="connsiteY3" fmla="*/ 6863214 h 6863214"/>
              <a:gd name="connsiteX4" fmla="*/ 1985485 w 7710882"/>
              <a:gd name="connsiteY4" fmla="*/ 0 h 6863214"/>
              <a:gd name="connsiteX0" fmla="*/ 1985485 w 7710882"/>
              <a:gd name="connsiteY0" fmla="*/ 0 h 6869745"/>
              <a:gd name="connsiteX1" fmla="*/ 7710882 w 7710882"/>
              <a:gd name="connsiteY1" fmla="*/ 0 h 6869745"/>
              <a:gd name="connsiteX2" fmla="*/ 5652080 w 7710882"/>
              <a:gd name="connsiteY2" fmla="*/ 6869745 h 6869745"/>
              <a:gd name="connsiteX3" fmla="*/ 0 w 7710882"/>
              <a:gd name="connsiteY3" fmla="*/ 6863214 h 6869745"/>
              <a:gd name="connsiteX4" fmla="*/ 1985485 w 7710882"/>
              <a:gd name="connsiteY4" fmla="*/ 0 h 6869745"/>
              <a:gd name="connsiteX0" fmla="*/ 1666980 w 7710882"/>
              <a:gd name="connsiteY0" fmla="*/ 0 h 6869745"/>
              <a:gd name="connsiteX1" fmla="*/ 7710882 w 7710882"/>
              <a:gd name="connsiteY1" fmla="*/ 0 h 6869745"/>
              <a:gd name="connsiteX2" fmla="*/ 5652080 w 7710882"/>
              <a:gd name="connsiteY2" fmla="*/ 6869745 h 6869745"/>
              <a:gd name="connsiteX3" fmla="*/ 0 w 7710882"/>
              <a:gd name="connsiteY3" fmla="*/ 6863214 h 6869745"/>
              <a:gd name="connsiteX4" fmla="*/ 1666980 w 7710882"/>
              <a:gd name="connsiteY4" fmla="*/ 0 h 6869745"/>
              <a:gd name="connsiteX0" fmla="*/ 0 w 6043902"/>
              <a:gd name="connsiteY0" fmla="*/ 0 h 6869745"/>
              <a:gd name="connsiteX1" fmla="*/ 6043902 w 6043902"/>
              <a:gd name="connsiteY1" fmla="*/ 0 h 6869745"/>
              <a:gd name="connsiteX2" fmla="*/ 3985100 w 6043902"/>
              <a:gd name="connsiteY2" fmla="*/ 6869745 h 6869745"/>
              <a:gd name="connsiteX3" fmla="*/ 486 w 6043902"/>
              <a:gd name="connsiteY3" fmla="*/ 6855594 h 6869745"/>
              <a:gd name="connsiteX4" fmla="*/ 0 w 6043902"/>
              <a:gd name="connsiteY4" fmla="*/ 0 h 6869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3902" h="6869745">
                <a:moveTo>
                  <a:pt x="0" y="0"/>
                </a:moveTo>
                <a:lnTo>
                  <a:pt x="6043902" y="0"/>
                </a:lnTo>
                <a:lnTo>
                  <a:pt x="3985100" y="6869745"/>
                </a:lnTo>
                <a:lnTo>
                  <a:pt x="486" y="68555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A5BB045-01BE-4F77-8C62-B342614274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7289" y="1675817"/>
            <a:ext cx="5400000" cy="1948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6000" b="0" i="0" spc="-80" baseline="0">
                <a:solidFill>
                  <a:schemeClr val="bg1"/>
                </a:solidFill>
                <a:latin typeface="Breakthrough 2022" panose="02060603040202040303"/>
                <a:ea typeface="Breakthrough 2022" panose="02060603040202040303"/>
                <a:cs typeface="Breakthrough 2022" panose="02060603040202040303"/>
              </a:defRPr>
            </a:lvl1pPr>
          </a:lstStyle>
          <a:p>
            <a:pPr lvl="0"/>
            <a:r>
              <a:rPr lang="en-GB" dirty="0" err="1"/>
              <a:t>PRESENTATiON</a:t>
            </a:r>
            <a:endParaRPr lang="en-GB" dirty="0"/>
          </a:p>
          <a:p>
            <a:pPr lvl="0"/>
            <a:r>
              <a:rPr lang="en-GB" dirty="0" err="1"/>
              <a:t>HEADiNG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GOES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93043AE-BFD2-417D-BD26-0E69EEE7F4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7290" y="3692537"/>
            <a:ext cx="4894972" cy="1430338"/>
          </a:xfrm>
          <a:prstGeom prst="rect">
            <a:avLst/>
          </a:prstGeom>
        </p:spPr>
        <p:txBody>
          <a:bodyPr lIns="54000" tIns="0" rIns="0" bIns="0">
            <a:normAutofit/>
          </a:bodyPr>
          <a:lstStyle>
            <a:lvl1pPr marL="0" indent="0">
              <a:buNone/>
              <a:defRPr sz="1800" b="1" spc="-40" baseline="0">
                <a:solidFill>
                  <a:srgbClr val="E40046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Sub heading goes here.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E5BFDBE-1E51-05BA-C793-F13362FA6DD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" y="0"/>
            <a:ext cx="1107039" cy="3261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F57F9B3-7D8D-D92A-9F6B-1AF05D9E4B46}"/>
              </a:ext>
            </a:extLst>
          </p:cNvPr>
          <p:cNvSpPr txBox="1"/>
          <p:nvPr userDrawn="1"/>
        </p:nvSpPr>
        <p:spPr>
          <a:xfrm>
            <a:off x="12430125" y="1100138"/>
            <a:ext cx="2543175" cy="48434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Create a new master slide with new imagery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 the top bar,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view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, choose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slide master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Duplicate selected slide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Highlight image container on selected slide.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Right click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change picture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then </a:t>
            </a:r>
            <a:b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</a:b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from a file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Navigate to new image location 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insert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Resize and crop image, then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close master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Choose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insert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new slide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, select the newly created slide and add it to your presentation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200" b="1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Note: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If the inserted image appears above the angled colour box and/or brand elements,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right click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on image 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send to back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then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send to back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.</a:t>
            </a:r>
          </a:p>
          <a:p>
            <a:pPr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</a:pP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algn="l"/>
            <a:endParaRPr lang="en-US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03AA81-24C7-A723-11F6-33A03BEDC0C5}"/>
              </a:ext>
            </a:extLst>
          </p:cNvPr>
          <p:cNvSpPr txBox="1"/>
          <p:nvPr userDrawn="1"/>
        </p:nvSpPr>
        <p:spPr>
          <a:xfrm>
            <a:off x="10371534" y="5978559"/>
            <a:ext cx="1620000" cy="184666"/>
          </a:xfrm>
          <a:prstGeom prst="rect">
            <a:avLst/>
          </a:prstGeom>
        </p:spPr>
        <p:txBody>
          <a:bodyPr vert="horz" wrap="square" lIns="230400" tIns="0" rIns="230400" bIns="0" rtlCol="0" anchor="t" anchorCtr="0">
            <a:spAutoFit/>
          </a:bodyPr>
          <a:lstStyle/>
          <a:p>
            <a:pPr lvl="0" algn="r"/>
            <a:r>
              <a:rPr lang="en-GB" sz="1200" b="0" i="0" kern="1200" dirty="0">
                <a:solidFill>
                  <a:schemeClr val="bg1"/>
                </a:solidFill>
                <a:latin typeface="Breakthrough 2022" panose="02060603040202040303"/>
                <a:ea typeface="+mn-ea"/>
                <a:cs typeface="+mn-cs"/>
              </a:rPr>
              <a:t>Ben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A61A8A-6294-6584-C0B6-9D8094693D9E}"/>
              </a:ext>
            </a:extLst>
          </p:cNvPr>
          <p:cNvSpPr txBox="1"/>
          <p:nvPr userDrawn="1"/>
        </p:nvSpPr>
        <p:spPr>
          <a:xfrm>
            <a:off x="10371534" y="6172991"/>
            <a:ext cx="1620000" cy="153888"/>
          </a:xfrm>
          <a:prstGeom prst="rect">
            <a:avLst/>
          </a:prstGeom>
        </p:spPr>
        <p:txBody>
          <a:bodyPr vert="horz" wrap="square" lIns="230400" tIns="0" rIns="230400" bIns="0" rtlCol="0" anchor="t" anchorCtr="0">
            <a:spAutoFit/>
          </a:bodyPr>
          <a:lstStyle/>
          <a:p>
            <a:pPr lvl="0" algn="r"/>
            <a:r>
              <a:rPr lang="en-GB" sz="1000" b="0" kern="1200" dirty="0">
                <a:solidFill>
                  <a:schemeClr val="bg1"/>
                </a:solidFill>
                <a:effectLst/>
                <a:latin typeface="Raleway" panose="020B0503030101060003" pitchFamily="34" charset="77"/>
                <a:ea typeface="+mn-ea"/>
                <a:cs typeface="+mn-cs"/>
              </a:rPr>
              <a:t>Germany</a:t>
            </a:r>
          </a:p>
        </p:txBody>
      </p:sp>
    </p:spTree>
    <p:extLst>
      <p:ext uri="{BB962C8B-B14F-4D97-AF65-F5344CB8AC3E}">
        <p14:creationId xmlns:p14="http://schemas.microsoft.com/office/powerpoint/2010/main" val="3306871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-Co-brand Dov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indoor, person, person&#10;&#10;Description automatically generated">
            <a:extLst>
              <a:ext uri="{FF2B5EF4-FFF2-40B4-BE49-F238E27FC236}">
                <a16:creationId xmlns:a16="http://schemas.microsoft.com/office/drawing/2014/main" id="{957269B8-8EDF-DF65-1833-CCD3B6AB55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0241" y="0"/>
            <a:ext cx="7745206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4E22BB-07CD-13D4-159E-BDDEC0B943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888" y="5943600"/>
            <a:ext cx="3302000" cy="457200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3FC54E93-F455-F101-49AF-E9C41770B164}"/>
              </a:ext>
            </a:extLst>
          </p:cNvPr>
          <p:cNvSpPr/>
          <p:nvPr userDrawn="1"/>
        </p:nvSpPr>
        <p:spPr>
          <a:xfrm>
            <a:off x="0" y="0"/>
            <a:ext cx="7374398" cy="6858000"/>
          </a:xfrm>
          <a:custGeom>
            <a:avLst/>
            <a:gdLst>
              <a:gd name="connsiteX0" fmla="*/ 0 w 5725397"/>
              <a:gd name="connsiteY0" fmla="*/ 0 h 6856126"/>
              <a:gd name="connsiteX1" fmla="*/ 5725397 w 5725397"/>
              <a:gd name="connsiteY1" fmla="*/ 0 h 6856126"/>
              <a:gd name="connsiteX2" fmla="*/ 5725397 w 5725397"/>
              <a:gd name="connsiteY2" fmla="*/ 6856126 h 6856126"/>
              <a:gd name="connsiteX3" fmla="*/ 0 w 5725397"/>
              <a:gd name="connsiteY3" fmla="*/ 6856126 h 6856126"/>
              <a:gd name="connsiteX4" fmla="*/ 0 w 5725397"/>
              <a:gd name="connsiteY4" fmla="*/ 0 h 6856126"/>
              <a:gd name="connsiteX0" fmla="*/ 0 w 5725397"/>
              <a:gd name="connsiteY0" fmla="*/ 0 h 6856126"/>
              <a:gd name="connsiteX1" fmla="*/ 5725397 w 5725397"/>
              <a:gd name="connsiteY1" fmla="*/ 0 h 6856126"/>
              <a:gd name="connsiteX2" fmla="*/ 2629500 w 5725397"/>
              <a:gd name="connsiteY2" fmla="*/ 6856126 h 6856126"/>
              <a:gd name="connsiteX3" fmla="*/ 0 w 5725397"/>
              <a:gd name="connsiteY3" fmla="*/ 6856126 h 6856126"/>
              <a:gd name="connsiteX4" fmla="*/ 0 w 5725397"/>
              <a:gd name="connsiteY4" fmla="*/ 0 h 6856126"/>
              <a:gd name="connsiteX0" fmla="*/ 0 w 5725397"/>
              <a:gd name="connsiteY0" fmla="*/ 0 h 6856126"/>
              <a:gd name="connsiteX1" fmla="*/ 5725397 w 5725397"/>
              <a:gd name="connsiteY1" fmla="*/ 0 h 6856126"/>
              <a:gd name="connsiteX2" fmla="*/ 3636075 w 5725397"/>
              <a:gd name="connsiteY2" fmla="*/ 6856126 h 6856126"/>
              <a:gd name="connsiteX3" fmla="*/ 0 w 5725397"/>
              <a:gd name="connsiteY3" fmla="*/ 6856126 h 6856126"/>
              <a:gd name="connsiteX4" fmla="*/ 0 w 5725397"/>
              <a:gd name="connsiteY4" fmla="*/ 0 h 6856126"/>
              <a:gd name="connsiteX0" fmla="*/ 1985485 w 7710882"/>
              <a:gd name="connsiteY0" fmla="*/ 0 h 6863214"/>
              <a:gd name="connsiteX1" fmla="*/ 7710882 w 7710882"/>
              <a:gd name="connsiteY1" fmla="*/ 0 h 6863214"/>
              <a:gd name="connsiteX2" fmla="*/ 5621560 w 7710882"/>
              <a:gd name="connsiteY2" fmla="*/ 6856126 h 6863214"/>
              <a:gd name="connsiteX3" fmla="*/ 0 w 7710882"/>
              <a:gd name="connsiteY3" fmla="*/ 6863214 h 6863214"/>
              <a:gd name="connsiteX4" fmla="*/ 1985485 w 7710882"/>
              <a:gd name="connsiteY4" fmla="*/ 0 h 6863214"/>
              <a:gd name="connsiteX0" fmla="*/ 1985485 w 7710882"/>
              <a:gd name="connsiteY0" fmla="*/ 0 h 6863214"/>
              <a:gd name="connsiteX1" fmla="*/ 7710882 w 7710882"/>
              <a:gd name="connsiteY1" fmla="*/ 0 h 6863214"/>
              <a:gd name="connsiteX2" fmla="*/ 5775456 w 7710882"/>
              <a:gd name="connsiteY2" fmla="*/ 6863214 h 6863214"/>
              <a:gd name="connsiteX3" fmla="*/ 0 w 7710882"/>
              <a:gd name="connsiteY3" fmla="*/ 6863214 h 6863214"/>
              <a:gd name="connsiteX4" fmla="*/ 1985485 w 7710882"/>
              <a:gd name="connsiteY4" fmla="*/ 0 h 6863214"/>
              <a:gd name="connsiteX0" fmla="*/ 1985485 w 7710882"/>
              <a:gd name="connsiteY0" fmla="*/ 0 h 6863214"/>
              <a:gd name="connsiteX1" fmla="*/ 7710882 w 7710882"/>
              <a:gd name="connsiteY1" fmla="*/ 0 h 6863214"/>
              <a:gd name="connsiteX2" fmla="*/ 5496518 w 7710882"/>
              <a:gd name="connsiteY2" fmla="*/ 6863214 h 6863214"/>
              <a:gd name="connsiteX3" fmla="*/ 0 w 7710882"/>
              <a:gd name="connsiteY3" fmla="*/ 6863214 h 6863214"/>
              <a:gd name="connsiteX4" fmla="*/ 1985485 w 7710882"/>
              <a:gd name="connsiteY4" fmla="*/ 0 h 6863214"/>
              <a:gd name="connsiteX0" fmla="*/ 1985485 w 7710882"/>
              <a:gd name="connsiteY0" fmla="*/ 0 h 6869745"/>
              <a:gd name="connsiteX1" fmla="*/ 7710882 w 7710882"/>
              <a:gd name="connsiteY1" fmla="*/ 0 h 6869745"/>
              <a:gd name="connsiteX2" fmla="*/ 5652080 w 7710882"/>
              <a:gd name="connsiteY2" fmla="*/ 6869745 h 6869745"/>
              <a:gd name="connsiteX3" fmla="*/ 0 w 7710882"/>
              <a:gd name="connsiteY3" fmla="*/ 6863214 h 6869745"/>
              <a:gd name="connsiteX4" fmla="*/ 1985485 w 7710882"/>
              <a:gd name="connsiteY4" fmla="*/ 0 h 6869745"/>
              <a:gd name="connsiteX0" fmla="*/ 1666980 w 7710882"/>
              <a:gd name="connsiteY0" fmla="*/ 0 h 6869745"/>
              <a:gd name="connsiteX1" fmla="*/ 7710882 w 7710882"/>
              <a:gd name="connsiteY1" fmla="*/ 0 h 6869745"/>
              <a:gd name="connsiteX2" fmla="*/ 5652080 w 7710882"/>
              <a:gd name="connsiteY2" fmla="*/ 6869745 h 6869745"/>
              <a:gd name="connsiteX3" fmla="*/ 0 w 7710882"/>
              <a:gd name="connsiteY3" fmla="*/ 6863214 h 6869745"/>
              <a:gd name="connsiteX4" fmla="*/ 1666980 w 7710882"/>
              <a:gd name="connsiteY4" fmla="*/ 0 h 6869745"/>
              <a:gd name="connsiteX0" fmla="*/ 0 w 6043902"/>
              <a:gd name="connsiteY0" fmla="*/ 0 h 6869745"/>
              <a:gd name="connsiteX1" fmla="*/ 6043902 w 6043902"/>
              <a:gd name="connsiteY1" fmla="*/ 0 h 6869745"/>
              <a:gd name="connsiteX2" fmla="*/ 3985100 w 6043902"/>
              <a:gd name="connsiteY2" fmla="*/ 6869745 h 6869745"/>
              <a:gd name="connsiteX3" fmla="*/ 486 w 6043902"/>
              <a:gd name="connsiteY3" fmla="*/ 6855594 h 6869745"/>
              <a:gd name="connsiteX4" fmla="*/ 0 w 6043902"/>
              <a:gd name="connsiteY4" fmla="*/ 0 h 6869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3902" h="6869745">
                <a:moveTo>
                  <a:pt x="0" y="0"/>
                </a:moveTo>
                <a:lnTo>
                  <a:pt x="6043902" y="0"/>
                </a:lnTo>
                <a:lnTo>
                  <a:pt x="3985100" y="6869745"/>
                </a:lnTo>
                <a:lnTo>
                  <a:pt x="486" y="68555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A5BB045-01BE-4F77-8C62-B342614274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7289" y="1675817"/>
            <a:ext cx="5400000" cy="1948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6000" b="0" i="0" spc="-80" baseline="0">
                <a:solidFill>
                  <a:schemeClr val="bg1"/>
                </a:solidFill>
                <a:latin typeface="Breakthrough 2022" panose="02060603040202040303"/>
                <a:ea typeface="Breakthrough 2022" panose="02060603040202040303"/>
                <a:cs typeface="Breakthrough 2022" panose="02060603040202040303"/>
              </a:defRPr>
            </a:lvl1pPr>
          </a:lstStyle>
          <a:p>
            <a:pPr lvl="0"/>
            <a:r>
              <a:rPr lang="en-GB" dirty="0" err="1"/>
              <a:t>PRESENTATiON</a:t>
            </a:r>
            <a:endParaRPr lang="en-GB" dirty="0"/>
          </a:p>
          <a:p>
            <a:pPr lvl="0"/>
            <a:r>
              <a:rPr lang="en-GB" dirty="0" err="1"/>
              <a:t>HEADiNG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GOES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93043AE-BFD2-417D-BD26-0E69EEE7F4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7290" y="3692537"/>
            <a:ext cx="4894972" cy="1430338"/>
          </a:xfrm>
          <a:prstGeom prst="rect">
            <a:avLst/>
          </a:prstGeom>
        </p:spPr>
        <p:txBody>
          <a:bodyPr lIns="54000" tIns="0" rIns="0" bIns="0">
            <a:normAutofit/>
          </a:bodyPr>
          <a:lstStyle>
            <a:lvl1pPr marL="0" indent="0">
              <a:buNone/>
              <a:defRPr sz="1800" b="1" spc="-40" baseline="0">
                <a:solidFill>
                  <a:srgbClr val="E40046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Sub heading goes here.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D2DEDA-3E2F-8A4C-5DB4-A359216AB3D0}"/>
              </a:ext>
            </a:extLst>
          </p:cNvPr>
          <p:cNvSpPr txBox="1"/>
          <p:nvPr userDrawn="1"/>
        </p:nvSpPr>
        <p:spPr>
          <a:xfrm>
            <a:off x="12430125" y="1100138"/>
            <a:ext cx="2543175" cy="48434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Create a new master slide with new imagery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 the top bar,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view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, choose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slide master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Duplicate selected slide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Highlight image container on selected slide.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Right click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change picture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then </a:t>
            </a:r>
            <a:b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</a:b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from a file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Navigate to new image location 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insert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Resize and crop image, then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close master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Choose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insert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new slide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, select the newly created slide and add it to your presentation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200" b="1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Note: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If the inserted image appears above the angled colour box and/or brand elements,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right click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on image 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send to back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then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send to back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.</a:t>
            </a:r>
          </a:p>
          <a:p>
            <a:pPr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</a:pP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algn="l"/>
            <a:endParaRPr lang="en-US" sz="1200" dirty="0"/>
          </a:p>
        </p:txBody>
      </p:sp>
      <p:pic>
        <p:nvPicPr>
          <p:cNvPr id="8" name="Picture 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51EE3B47-3D6D-0071-E1B7-C9B0F735B6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85" y="0"/>
            <a:ext cx="2514600" cy="914400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3D0362DF-0C49-26AB-64E8-F1E7068A05E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514600" cy="914400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A97E62D6-9A69-9211-B4F1-DD2F45AFA6F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85" y="0"/>
            <a:ext cx="2514600" cy="91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EAD27D-04FB-8CAB-EEC2-AFBDBCB0B854}"/>
              </a:ext>
            </a:extLst>
          </p:cNvPr>
          <p:cNvSpPr txBox="1"/>
          <p:nvPr userDrawn="1"/>
        </p:nvSpPr>
        <p:spPr>
          <a:xfrm>
            <a:off x="5173647" y="5978559"/>
            <a:ext cx="1620000" cy="184666"/>
          </a:xfrm>
          <a:prstGeom prst="rect">
            <a:avLst/>
          </a:prstGeom>
        </p:spPr>
        <p:txBody>
          <a:bodyPr vert="horz" wrap="square" lIns="230400" tIns="0" rIns="230400" bIns="0" rtlCol="0" anchor="t" anchorCtr="0">
            <a:spAutoFit/>
          </a:bodyPr>
          <a:lstStyle/>
          <a:p>
            <a:pPr lvl="0"/>
            <a:r>
              <a:rPr lang="en-GB" sz="1200" b="0" i="0" kern="1200" dirty="0">
                <a:solidFill>
                  <a:schemeClr val="bg1"/>
                </a:solidFill>
                <a:latin typeface="Breakthrough 2022" panose="02060603040202040303"/>
                <a:ea typeface="+mn-ea"/>
                <a:cs typeface="+mn-cs"/>
              </a:rPr>
              <a:t>Umesh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BA3BF8-E5F0-78F1-EC92-82B74C557FB4}"/>
              </a:ext>
            </a:extLst>
          </p:cNvPr>
          <p:cNvSpPr txBox="1"/>
          <p:nvPr userDrawn="1"/>
        </p:nvSpPr>
        <p:spPr>
          <a:xfrm>
            <a:off x="5173647" y="6172991"/>
            <a:ext cx="1620000" cy="153888"/>
          </a:xfrm>
          <a:prstGeom prst="rect">
            <a:avLst/>
          </a:prstGeom>
        </p:spPr>
        <p:txBody>
          <a:bodyPr vert="horz" wrap="square" lIns="230400" tIns="0" rIns="230400" bIns="0" rtlCol="0" anchor="t" anchorCtr="0">
            <a:spAutoFit/>
          </a:bodyPr>
          <a:lstStyle/>
          <a:p>
            <a:pPr lvl="0"/>
            <a:r>
              <a:rPr lang="en-GB" sz="1000" b="0" kern="1200" dirty="0">
                <a:solidFill>
                  <a:schemeClr val="bg1"/>
                </a:solidFill>
                <a:effectLst/>
                <a:latin typeface="Raleway" panose="020B0503030101060003" pitchFamily="34" charset="77"/>
                <a:ea typeface="+mn-ea"/>
                <a:cs typeface="+mn-cs"/>
              </a:rPr>
              <a:t>Branford</a:t>
            </a:r>
          </a:p>
        </p:txBody>
      </p:sp>
    </p:spTree>
    <p:extLst>
      <p:ext uri="{BB962C8B-B14F-4D97-AF65-F5344CB8AC3E}">
        <p14:creationId xmlns:p14="http://schemas.microsoft.com/office/powerpoint/2010/main" val="32473053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2BCE991-6184-6653-2570-29010DEF65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1400" y="0"/>
            <a:ext cx="73406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49E39C-895D-8A31-0D72-AE98E2E8FE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0183" y="5943600"/>
            <a:ext cx="3302000" cy="457200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13AC4A74-151A-E422-5E9B-5FEFD1E5AB78}"/>
              </a:ext>
            </a:extLst>
          </p:cNvPr>
          <p:cNvSpPr/>
          <p:nvPr userDrawn="1"/>
        </p:nvSpPr>
        <p:spPr>
          <a:xfrm>
            <a:off x="0" y="0"/>
            <a:ext cx="7374398" cy="6858000"/>
          </a:xfrm>
          <a:custGeom>
            <a:avLst/>
            <a:gdLst>
              <a:gd name="connsiteX0" fmla="*/ 0 w 5725397"/>
              <a:gd name="connsiteY0" fmla="*/ 0 h 6856126"/>
              <a:gd name="connsiteX1" fmla="*/ 5725397 w 5725397"/>
              <a:gd name="connsiteY1" fmla="*/ 0 h 6856126"/>
              <a:gd name="connsiteX2" fmla="*/ 5725397 w 5725397"/>
              <a:gd name="connsiteY2" fmla="*/ 6856126 h 6856126"/>
              <a:gd name="connsiteX3" fmla="*/ 0 w 5725397"/>
              <a:gd name="connsiteY3" fmla="*/ 6856126 h 6856126"/>
              <a:gd name="connsiteX4" fmla="*/ 0 w 5725397"/>
              <a:gd name="connsiteY4" fmla="*/ 0 h 6856126"/>
              <a:gd name="connsiteX0" fmla="*/ 0 w 5725397"/>
              <a:gd name="connsiteY0" fmla="*/ 0 h 6856126"/>
              <a:gd name="connsiteX1" fmla="*/ 5725397 w 5725397"/>
              <a:gd name="connsiteY1" fmla="*/ 0 h 6856126"/>
              <a:gd name="connsiteX2" fmla="*/ 2629500 w 5725397"/>
              <a:gd name="connsiteY2" fmla="*/ 6856126 h 6856126"/>
              <a:gd name="connsiteX3" fmla="*/ 0 w 5725397"/>
              <a:gd name="connsiteY3" fmla="*/ 6856126 h 6856126"/>
              <a:gd name="connsiteX4" fmla="*/ 0 w 5725397"/>
              <a:gd name="connsiteY4" fmla="*/ 0 h 6856126"/>
              <a:gd name="connsiteX0" fmla="*/ 0 w 5725397"/>
              <a:gd name="connsiteY0" fmla="*/ 0 h 6856126"/>
              <a:gd name="connsiteX1" fmla="*/ 5725397 w 5725397"/>
              <a:gd name="connsiteY1" fmla="*/ 0 h 6856126"/>
              <a:gd name="connsiteX2" fmla="*/ 3636075 w 5725397"/>
              <a:gd name="connsiteY2" fmla="*/ 6856126 h 6856126"/>
              <a:gd name="connsiteX3" fmla="*/ 0 w 5725397"/>
              <a:gd name="connsiteY3" fmla="*/ 6856126 h 6856126"/>
              <a:gd name="connsiteX4" fmla="*/ 0 w 5725397"/>
              <a:gd name="connsiteY4" fmla="*/ 0 h 6856126"/>
              <a:gd name="connsiteX0" fmla="*/ 1985485 w 7710882"/>
              <a:gd name="connsiteY0" fmla="*/ 0 h 6863214"/>
              <a:gd name="connsiteX1" fmla="*/ 7710882 w 7710882"/>
              <a:gd name="connsiteY1" fmla="*/ 0 h 6863214"/>
              <a:gd name="connsiteX2" fmla="*/ 5621560 w 7710882"/>
              <a:gd name="connsiteY2" fmla="*/ 6856126 h 6863214"/>
              <a:gd name="connsiteX3" fmla="*/ 0 w 7710882"/>
              <a:gd name="connsiteY3" fmla="*/ 6863214 h 6863214"/>
              <a:gd name="connsiteX4" fmla="*/ 1985485 w 7710882"/>
              <a:gd name="connsiteY4" fmla="*/ 0 h 6863214"/>
              <a:gd name="connsiteX0" fmla="*/ 1985485 w 7710882"/>
              <a:gd name="connsiteY0" fmla="*/ 0 h 6863214"/>
              <a:gd name="connsiteX1" fmla="*/ 7710882 w 7710882"/>
              <a:gd name="connsiteY1" fmla="*/ 0 h 6863214"/>
              <a:gd name="connsiteX2" fmla="*/ 5775456 w 7710882"/>
              <a:gd name="connsiteY2" fmla="*/ 6863214 h 6863214"/>
              <a:gd name="connsiteX3" fmla="*/ 0 w 7710882"/>
              <a:gd name="connsiteY3" fmla="*/ 6863214 h 6863214"/>
              <a:gd name="connsiteX4" fmla="*/ 1985485 w 7710882"/>
              <a:gd name="connsiteY4" fmla="*/ 0 h 6863214"/>
              <a:gd name="connsiteX0" fmla="*/ 1985485 w 7710882"/>
              <a:gd name="connsiteY0" fmla="*/ 0 h 6863214"/>
              <a:gd name="connsiteX1" fmla="*/ 7710882 w 7710882"/>
              <a:gd name="connsiteY1" fmla="*/ 0 h 6863214"/>
              <a:gd name="connsiteX2" fmla="*/ 5496518 w 7710882"/>
              <a:gd name="connsiteY2" fmla="*/ 6863214 h 6863214"/>
              <a:gd name="connsiteX3" fmla="*/ 0 w 7710882"/>
              <a:gd name="connsiteY3" fmla="*/ 6863214 h 6863214"/>
              <a:gd name="connsiteX4" fmla="*/ 1985485 w 7710882"/>
              <a:gd name="connsiteY4" fmla="*/ 0 h 6863214"/>
              <a:gd name="connsiteX0" fmla="*/ 1985485 w 7710882"/>
              <a:gd name="connsiteY0" fmla="*/ 0 h 6869745"/>
              <a:gd name="connsiteX1" fmla="*/ 7710882 w 7710882"/>
              <a:gd name="connsiteY1" fmla="*/ 0 h 6869745"/>
              <a:gd name="connsiteX2" fmla="*/ 5652080 w 7710882"/>
              <a:gd name="connsiteY2" fmla="*/ 6869745 h 6869745"/>
              <a:gd name="connsiteX3" fmla="*/ 0 w 7710882"/>
              <a:gd name="connsiteY3" fmla="*/ 6863214 h 6869745"/>
              <a:gd name="connsiteX4" fmla="*/ 1985485 w 7710882"/>
              <a:gd name="connsiteY4" fmla="*/ 0 h 6869745"/>
              <a:gd name="connsiteX0" fmla="*/ 1666980 w 7710882"/>
              <a:gd name="connsiteY0" fmla="*/ 0 h 6869745"/>
              <a:gd name="connsiteX1" fmla="*/ 7710882 w 7710882"/>
              <a:gd name="connsiteY1" fmla="*/ 0 h 6869745"/>
              <a:gd name="connsiteX2" fmla="*/ 5652080 w 7710882"/>
              <a:gd name="connsiteY2" fmla="*/ 6869745 h 6869745"/>
              <a:gd name="connsiteX3" fmla="*/ 0 w 7710882"/>
              <a:gd name="connsiteY3" fmla="*/ 6863214 h 6869745"/>
              <a:gd name="connsiteX4" fmla="*/ 1666980 w 7710882"/>
              <a:gd name="connsiteY4" fmla="*/ 0 h 6869745"/>
              <a:gd name="connsiteX0" fmla="*/ 0 w 6043902"/>
              <a:gd name="connsiteY0" fmla="*/ 0 h 6869745"/>
              <a:gd name="connsiteX1" fmla="*/ 6043902 w 6043902"/>
              <a:gd name="connsiteY1" fmla="*/ 0 h 6869745"/>
              <a:gd name="connsiteX2" fmla="*/ 3985100 w 6043902"/>
              <a:gd name="connsiteY2" fmla="*/ 6869745 h 6869745"/>
              <a:gd name="connsiteX3" fmla="*/ 486 w 6043902"/>
              <a:gd name="connsiteY3" fmla="*/ 6855594 h 6869745"/>
              <a:gd name="connsiteX4" fmla="*/ 0 w 6043902"/>
              <a:gd name="connsiteY4" fmla="*/ 0 h 6869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3902" h="6869745">
                <a:moveTo>
                  <a:pt x="0" y="0"/>
                </a:moveTo>
                <a:lnTo>
                  <a:pt x="6043902" y="0"/>
                </a:lnTo>
                <a:lnTo>
                  <a:pt x="3985100" y="6869745"/>
                </a:lnTo>
                <a:lnTo>
                  <a:pt x="486" y="68555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93043AE-BFD2-417D-BD26-0E69EEE7F4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7290" y="3692537"/>
            <a:ext cx="4894972" cy="1430338"/>
          </a:xfrm>
          <a:prstGeom prst="rect">
            <a:avLst/>
          </a:prstGeom>
        </p:spPr>
        <p:txBody>
          <a:bodyPr lIns="54000" tIns="0" rIns="0" bIns="0">
            <a:normAutofit/>
          </a:bodyPr>
          <a:lstStyle>
            <a:lvl1pPr marL="0" indent="0">
              <a:buNone/>
              <a:defRPr sz="1800" b="1" spc="-40" baseline="0">
                <a:solidFill>
                  <a:srgbClr val="E40046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Sub heading goes here.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FE55BFA-D25A-6746-AF8F-CE629EC88A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7289" y="1675817"/>
            <a:ext cx="5400000" cy="1948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6000" b="0" i="0" spc="-80" baseline="0">
                <a:solidFill>
                  <a:schemeClr val="accent2"/>
                </a:solidFill>
                <a:latin typeface="Breakthrough 2022" panose="02060603040202040303"/>
                <a:ea typeface="Breakthrough 2022" panose="02060603040202040303"/>
                <a:cs typeface="Breakthrough 2022" panose="02060603040202040303"/>
              </a:defRPr>
            </a:lvl1pPr>
          </a:lstStyle>
          <a:p>
            <a:pPr lvl="0"/>
            <a:r>
              <a:rPr lang="en-GB" dirty="0" err="1"/>
              <a:t>PRESENTATiON</a:t>
            </a:r>
            <a:endParaRPr lang="en-GB" dirty="0"/>
          </a:p>
          <a:p>
            <a:pPr lvl="0"/>
            <a:r>
              <a:rPr lang="en-GB" dirty="0" err="1"/>
              <a:t>HEADiNG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GOES HERE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3DABC2A-0E3C-C832-74C5-E5E96822E4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" y="0"/>
            <a:ext cx="1107039" cy="3261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66F757B-5E7A-481A-A9C7-D1C9F31BBAB6}"/>
              </a:ext>
            </a:extLst>
          </p:cNvPr>
          <p:cNvSpPr txBox="1"/>
          <p:nvPr userDrawn="1"/>
        </p:nvSpPr>
        <p:spPr>
          <a:xfrm>
            <a:off x="12430125" y="1100138"/>
            <a:ext cx="2543175" cy="48434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Create a new master slide with new imagery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 the top bar,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view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, choose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slide master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Duplicate selected slide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Highlight image container on selected slide.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Right click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change picture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then </a:t>
            </a:r>
            <a:b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</a:b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from a file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Navigate to new image location 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insert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Resize and crop image, then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close master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Choose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insert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new slide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, select the newly created slide and add it to your presentation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200" b="1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Note: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If the inserted image appears above the angled colour box and/or brand elements,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right click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on image 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send to back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then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send to back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.</a:t>
            </a:r>
          </a:p>
          <a:p>
            <a:pPr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</a:pP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algn="l"/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77B06B-D7B6-11C2-189D-8639A5D48E67}"/>
              </a:ext>
            </a:extLst>
          </p:cNvPr>
          <p:cNvSpPr txBox="1"/>
          <p:nvPr userDrawn="1"/>
        </p:nvSpPr>
        <p:spPr>
          <a:xfrm>
            <a:off x="5173647" y="5978559"/>
            <a:ext cx="1620000" cy="184666"/>
          </a:xfrm>
          <a:prstGeom prst="rect">
            <a:avLst/>
          </a:prstGeom>
        </p:spPr>
        <p:txBody>
          <a:bodyPr vert="horz" wrap="square" lIns="230400" tIns="0" rIns="230400" bIns="0" rtlCol="0" anchor="t" anchorCtr="0">
            <a:spAutoFit/>
          </a:bodyPr>
          <a:lstStyle/>
          <a:p>
            <a:pPr lvl="0"/>
            <a:r>
              <a:rPr lang="en-GB" sz="1200" b="0" i="0" kern="1200" dirty="0">
                <a:solidFill>
                  <a:schemeClr val="bg1"/>
                </a:solidFill>
                <a:latin typeface="Breakthrough 2022" panose="02060603040202040303"/>
                <a:ea typeface="+mn-ea"/>
                <a:cs typeface="+mn-cs"/>
              </a:rPr>
              <a:t>Amilcar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19AFAB-A3DA-54FA-BEA5-5718EECA3E48}"/>
              </a:ext>
            </a:extLst>
          </p:cNvPr>
          <p:cNvSpPr txBox="1"/>
          <p:nvPr userDrawn="1"/>
        </p:nvSpPr>
        <p:spPr>
          <a:xfrm>
            <a:off x="5173647" y="6172991"/>
            <a:ext cx="1620000" cy="153888"/>
          </a:xfrm>
          <a:prstGeom prst="rect">
            <a:avLst/>
          </a:prstGeom>
        </p:spPr>
        <p:txBody>
          <a:bodyPr vert="horz" wrap="square" lIns="230400" tIns="0" rIns="230400" bIns="0" rtlCol="0" anchor="t" anchorCtr="0">
            <a:spAutoFit/>
          </a:bodyPr>
          <a:lstStyle/>
          <a:p>
            <a:pPr lvl="0"/>
            <a:r>
              <a:rPr lang="en-GB" sz="1000" b="0" kern="1200" dirty="0">
                <a:solidFill>
                  <a:schemeClr val="bg1"/>
                </a:solidFill>
                <a:effectLst/>
                <a:latin typeface="Raleway" panose="020B0503030101060003" pitchFamily="34" charset="77"/>
                <a:ea typeface="+mn-ea"/>
                <a:cs typeface="+mn-cs"/>
              </a:rPr>
              <a:t>Portugal</a:t>
            </a:r>
          </a:p>
        </p:txBody>
      </p:sp>
    </p:spTree>
    <p:extLst>
      <p:ext uri="{BB962C8B-B14F-4D97-AF65-F5344CB8AC3E}">
        <p14:creationId xmlns:p14="http://schemas.microsoft.com/office/powerpoint/2010/main" val="18119741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2BCE991-6184-6653-2570-29010DEF65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1400" y="0"/>
            <a:ext cx="7340600" cy="6858000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13AC4A74-151A-E422-5E9B-5FEFD1E5AB78}"/>
              </a:ext>
            </a:extLst>
          </p:cNvPr>
          <p:cNvSpPr/>
          <p:nvPr userDrawn="1"/>
        </p:nvSpPr>
        <p:spPr>
          <a:xfrm>
            <a:off x="0" y="0"/>
            <a:ext cx="7374398" cy="6858000"/>
          </a:xfrm>
          <a:custGeom>
            <a:avLst/>
            <a:gdLst>
              <a:gd name="connsiteX0" fmla="*/ 0 w 5725397"/>
              <a:gd name="connsiteY0" fmla="*/ 0 h 6856126"/>
              <a:gd name="connsiteX1" fmla="*/ 5725397 w 5725397"/>
              <a:gd name="connsiteY1" fmla="*/ 0 h 6856126"/>
              <a:gd name="connsiteX2" fmla="*/ 5725397 w 5725397"/>
              <a:gd name="connsiteY2" fmla="*/ 6856126 h 6856126"/>
              <a:gd name="connsiteX3" fmla="*/ 0 w 5725397"/>
              <a:gd name="connsiteY3" fmla="*/ 6856126 h 6856126"/>
              <a:gd name="connsiteX4" fmla="*/ 0 w 5725397"/>
              <a:gd name="connsiteY4" fmla="*/ 0 h 6856126"/>
              <a:gd name="connsiteX0" fmla="*/ 0 w 5725397"/>
              <a:gd name="connsiteY0" fmla="*/ 0 h 6856126"/>
              <a:gd name="connsiteX1" fmla="*/ 5725397 w 5725397"/>
              <a:gd name="connsiteY1" fmla="*/ 0 h 6856126"/>
              <a:gd name="connsiteX2" fmla="*/ 2629500 w 5725397"/>
              <a:gd name="connsiteY2" fmla="*/ 6856126 h 6856126"/>
              <a:gd name="connsiteX3" fmla="*/ 0 w 5725397"/>
              <a:gd name="connsiteY3" fmla="*/ 6856126 h 6856126"/>
              <a:gd name="connsiteX4" fmla="*/ 0 w 5725397"/>
              <a:gd name="connsiteY4" fmla="*/ 0 h 6856126"/>
              <a:gd name="connsiteX0" fmla="*/ 0 w 5725397"/>
              <a:gd name="connsiteY0" fmla="*/ 0 h 6856126"/>
              <a:gd name="connsiteX1" fmla="*/ 5725397 w 5725397"/>
              <a:gd name="connsiteY1" fmla="*/ 0 h 6856126"/>
              <a:gd name="connsiteX2" fmla="*/ 3636075 w 5725397"/>
              <a:gd name="connsiteY2" fmla="*/ 6856126 h 6856126"/>
              <a:gd name="connsiteX3" fmla="*/ 0 w 5725397"/>
              <a:gd name="connsiteY3" fmla="*/ 6856126 h 6856126"/>
              <a:gd name="connsiteX4" fmla="*/ 0 w 5725397"/>
              <a:gd name="connsiteY4" fmla="*/ 0 h 6856126"/>
              <a:gd name="connsiteX0" fmla="*/ 1985485 w 7710882"/>
              <a:gd name="connsiteY0" fmla="*/ 0 h 6863214"/>
              <a:gd name="connsiteX1" fmla="*/ 7710882 w 7710882"/>
              <a:gd name="connsiteY1" fmla="*/ 0 h 6863214"/>
              <a:gd name="connsiteX2" fmla="*/ 5621560 w 7710882"/>
              <a:gd name="connsiteY2" fmla="*/ 6856126 h 6863214"/>
              <a:gd name="connsiteX3" fmla="*/ 0 w 7710882"/>
              <a:gd name="connsiteY3" fmla="*/ 6863214 h 6863214"/>
              <a:gd name="connsiteX4" fmla="*/ 1985485 w 7710882"/>
              <a:gd name="connsiteY4" fmla="*/ 0 h 6863214"/>
              <a:gd name="connsiteX0" fmla="*/ 1985485 w 7710882"/>
              <a:gd name="connsiteY0" fmla="*/ 0 h 6863214"/>
              <a:gd name="connsiteX1" fmla="*/ 7710882 w 7710882"/>
              <a:gd name="connsiteY1" fmla="*/ 0 h 6863214"/>
              <a:gd name="connsiteX2" fmla="*/ 5775456 w 7710882"/>
              <a:gd name="connsiteY2" fmla="*/ 6863214 h 6863214"/>
              <a:gd name="connsiteX3" fmla="*/ 0 w 7710882"/>
              <a:gd name="connsiteY3" fmla="*/ 6863214 h 6863214"/>
              <a:gd name="connsiteX4" fmla="*/ 1985485 w 7710882"/>
              <a:gd name="connsiteY4" fmla="*/ 0 h 6863214"/>
              <a:gd name="connsiteX0" fmla="*/ 1985485 w 7710882"/>
              <a:gd name="connsiteY0" fmla="*/ 0 h 6863214"/>
              <a:gd name="connsiteX1" fmla="*/ 7710882 w 7710882"/>
              <a:gd name="connsiteY1" fmla="*/ 0 h 6863214"/>
              <a:gd name="connsiteX2" fmla="*/ 5496518 w 7710882"/>
              <a:gd name="connsiteY2" fmla="*/ 6863214 h 6863214"/>
              <a:gd name="connsiteX3" fmla="*/ 0 w 7710882"/>
              <a:gd name="connsiteY3" fmla="*/ 6863214 h 6863214"/>
              <a:gd name="connsiteX4" fmla="*/ 1985485 w 7710882"/>
              <a:gd name="connsiteY4" fmla="*/ 0 h 6863214"/>
              <a:gd name="connsiteX0" fmla="*/ 1985485 w 7710882"/>
              <a:gd name="connsiteY0" fmla="*/ 0 h 6869745"/>
              <a:gd name="connsiteX1" fmla="*/ 7710882 w 7710882"/>
              <a:gd name="connsiteY1" fmla="*/ 0 h 6869745"/>
              <a:gd name="connsiteX2" fmla="*/ 5652080 w 7710882"/>
              <a:gd name="connsiteY2" fmla="*/ 6869745 h 6869745"/>
              <a:gd name="connsiteX3" fmla="*/ 0 w 7710882"/>
              <a:gd name="connsiteY3" fmla="*/ 6863214 h 6869745"/>
              <a:gd name="connsiteX4" fmla="*/ 1985485 w 7710882"/>
              <a:gd name="connsiteY4" fmla="*/ 0 h 6869745"/>
              <a:gd name="connsiteX0" fmla="*/ 1666980 w 7710882"/>
              <a:gd name="connsiteY0" fmla="*/ 0 h 6869745"/>
              <a:gd name="connsiteX1" fmla="*/ 7710882 w 7710882"/>
              <a:gd name="connsiteY1" fmla="*/ 0 h 6869745"/>
              <a:gd name="connsiteX2" fmla="*/ 5652080 w 7710882"/>
              <a:gd name="connsiteY2" fmla="*/ 6869745 h 6869745"/>
              <a:gd name="connsiteX3" fmla="*/ 0 w 7710882"/>
              <a:gd name="connsiteY3" fmla="*/ 6863214 h 6869745"/>
              <a:gd name="connsiteX4" fmla="*/ 1666980 w 7710882"/>
              <a:gd name="connsiteY4" fmla="*/ 0 h 6869745"/>
              <a:gd name="connsiteX0" fmla="*/ 0 w 6043902"/>
              <a:gd name="connsiteY0" fmla="*/ 0 h 6869745"/>
              <a:gd name="connsiteX1" fmla="*/ 6043902 w 6043902"/>
              <a:gd name="connsiteY1" fmla="*/ 0 h 6869745"/>
              <a:gd name="connsiteX2" fmla="*/ 3985100 w 6043902"/>
              <a:gd name="connsiteY2" fmla="*/ 6869745 h 6869745"/>
              <a:gd name="connsiteX3" fmla="*/ 486 w 6043902"/>
              <a:gd name="connsiteY3" fmla="*/ 6855594 h 6869745"/>
              <a:gd name="connsiteX4" fmla="*/ 0 w 6043902"/>
              <a:gd name="connsiteY4" fmla="*/ 0 h 6869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3902" h="6869745">
                <a:moveTo>
                  <a:pt x="0" y="0"/>
                </a:moveTo>
                <a:lnTo>
                  <a:pt x="6043902" y="0"/>
                </a:lnTo>
                <a:lnTo>
                  <a:pt x="3985100" y="6869745"/>
                </a:lnTo>
                <a:lnTo>
                  <a:pt x="486" y="68555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93043AE-BFD2-417D-BD26-0E69EEE7F4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7290" y="3692537"/>
            <a:ext cx="4894972" cy="1430338"/>
          </a:xfrm>
          <a:prstGeom prst="rect">
            <a:avLst/>
          </a:prstGeom>
        </p:spPr>
        <p:txBody>
          <a:bodyPr lIns="54000" tIns="0" rIns="0" bIns="0">
            <a:normAutofit/>
          </a:bodyPr>
          <a:lstStyle>
            <a:lvl1pPr marL="0" indent="0">
              <a:buNone/>
              <a:defRPr sz="1800" b="1" spc="-40" baseline="0">
                <a:solidFill>
                  <a:srgbClr val="E40046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Sub heading goes here.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FE55BFA-D25A-6746-AF8F-CE629EC88A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7289" y="1675817"/>
            <a:ext cx="5400000" cy="1948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6000" b="0" i="0" spc="-80" baseline="0">
                <a:solidFill>
                  <a:schemeClr val="accent2"/>
                </a:solidFill>
                <a:latin typeface="Breakthrough 2022" panose="02060603040202040303"/>
                <a:ea typeface="Breakthrough 2022" panose="02060603040202040303"/>
                <a:cs typeface="Breakthrough 2022" panose="02060603040202040303"/>
              </a:defRPr>
            </a:lvl1pPr>
          </a:lstStyle>
          <a:p>
            <a:pPr lvl="0"/>
            <a:r>
              <a:rPr lang="en-GB" dirty="0" err="1"/>
              <a:t>PRESENTATiON</a:t>
            </a:r>
            <a:endParaRPr lang="en-GB" dirty="0"/>
          </a:p>
          <a:p>
            <a:pPr lvl="0"/>
            <a:r>
              <a:rPr lang="en-GB" dirty="0" err="1"/>
              <a:t>HEADiNG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GOES HERE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3DABC2A-0E3C-C832-74C5-E5E96822E4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" y="0"/>
            <a:ext cx="1107039" cy="3261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A54A64-0241-CCBA-9637-DECDF99E1511}"/>
              </a:ext>
            </a:extLst>
          </p:cNvPr>
          <p:cNvSpPr txBox="1"/>
          <p:nvPr userDrawn="1"/>
        </p:nvSpPr>
        <p:spPr>
          <a:xfrm>
            <a:off x="12430125" y="1100138"/>
            <a:ext cx="2543175" cy="48434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Create a new master slide with new imagery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 the top bar,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view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, choose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slide master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Duplicate selected slide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Highlight image container on selected slide.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Right click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change picture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then </a:t>
            </a:r>
            <a:b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</a:b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from a file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Navigate to new image location 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insert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Resize and crop image, then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close master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Choose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insert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new slide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, select the newly created slide and add it to your presentation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200" b="1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Note: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If the inserted image appears above the angled colour box and/or brand elements,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right click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on image 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send to back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then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send to back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.</a:t>
            </a:r>
          </a:p>
          <a:p>
            <a:pPr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</a:pP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algn="l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37313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2BCE991-6184-6653-2570-29010DEF65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1400" y="0"/>
            <a:ext cx="73406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ACD814-1874-1433-B671-F876AADB9D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7764" y="5943600"/>
            <a:ext cx="3302000" cy="457200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13AC4A74-151A-E422-5E9B-5FEFD1E5AB78}"/>
              </a:ext>
            </a:extLst>
          </p:cNvPr>
          <p:cNvSpPr/>
          <p:nvPr userDrawn="1"/>
        </p:nvSpPr>
        <p:spPr>
          <a:xfrm>
            <a:off x="0" y="0"/>
            <a:ext cx="7374398" cy="6858000"/>
          </a:xfrm>
          <a:custGeom>
            <a:avLst/>
            <a:gdLst>
              <a:gd name="connsiteX0" fmla="*/ 0 w 5725397"/>
              <a:gd name="connsiteY0" fmla="*/ 0 h 6856126"/>
              <a:gd name="connsiteX1" fmla="*/ 5725397 w 5725397"/>
              <a:gd name="connsiteY1" fmla="*/ 0 h 6856126"/>
              <a:gd name="connsiteX2" fmla="*/ 5725397 w 5725397"/>
              <a:gd name="connsiteY2" fmla="*/ 6856126 h 6856126"/>
              <a:gd name="connsiteX3" fmla="*/ 0 w 5725397"/>
              <a:gd name="connsiteY3" fmla="*/ 6856126 h 6856126"/>
              <a:gd name="connsiteX4" fmla="*/ 0 w 5725397"/>
              <a:gd name="connsiteY4" fmla="*/ 0 h 6856126"/>
              <a:gd name="connsiteX0" fmla="*/ 0 w 5725397"/>
              <a:gd name="connsiteY0" fmla="*/ 0 h 6856126"/>
              <a:gd name="connsiteX1" fmla="*/ 5725397 w 5725397"/>
              <a:gd name="connsiteY1" fmla="*/ 0 h 6856126"/>
              <a:gd name="connsiteX2" fmla="*/ 2629500 w 5725397"/>
              <a:gd name="connsiteY2" fmla="*/ 6856126 h 6856126"/>
              <a:gd name="connsiteX3" fmla="*/ 0 w 5725397"/>
              <a:gd name="connsiteY3" fmla="*/ 6856126 h 6856126"/>
              <a:gd name="connsiteX4" fmla="*/ 0 w 5725397"/>
              <a:gd name="connsiteY4" fmla="*/ 0 h 6856126"/>
              <a:gd name="connsiteX0" fmla="*/ 0 w 5725397"/>
              <a:gd name="connsiteY0" fmla="*/ 0 h 6856126"/>
              <a:gd name="connsiteX1" fmla="*/ 5725397 w 5725397"/>
              <a:gd name="connsiteY1" fmla="*/ 0 h 6856126"/>
              <a:gd name="connsiteX2" fmla="*/ 3636075 w 5725397"/>
              <a:gd name="connsiteY2" fmla="*/ 6856126 h 6856126"/>
              <a:gd name="connsiteX3" fmla="*/ 0 w 5725397"/>
              <a:gd name="connsiteY3" fmla="*/ 6856126 h 6856126"/>
              <a:gd name="connsiteX4" fmla="*/ 0 w 5725397"/>
              <a:gd name="connsiteY4" fmla="*/ 0 h 6856126"/>
              <a:gd name="connsiteX0" fmla="*/ 1985485 w 7710882"/>
              <a:gd name="connsiteY0" fmla="*/ 0 h 6863214"/>
              <a:gd name="connsiteX1" fmla="*/ 7710882 w 7710882"/>
              <a:gd name="connsiteY1" fmla="*/ 0 h 6863214"/>
              <a:gd name="connsiteX2" fmla="*/ 5621560 w 7710882"/>
              <a:gd name="connsiteY2" fmla="*/ 6856126 h 6863214"/>
              <a:gd name="connsiteX3" fmla="*/ 0 w 7710882"/>
              <a:gd name="connsiteY3" fmla="*/ 6863214 h 6863214"/>
              <a:gd name="connsiteX4" fmla="*/ 1985485 w 7710882"/>
              <a:gd name="connsiteY4" fmla="*/ 0 h 6863214"/>
              <a:gd name="connsiteX0" fmla="*/ 1985485 w 7710882"/>
              <a:gd name="connsiteY0" fmla="*/ 0 h 6863214"/>
              <a:gd name="connsiteX1" fmla="*/ 7710882 w 7710882"/>
              <a:gd name="connsiteY1" fmla="*/ 0 h 6863214"/>
              <a:gd name="connsiteX2" fmla="*/ 5775456 w 7710882"/>
              <a:gd name="connsiteY2" fmla="*/ 6863214 h 6863214"/>
              <a:gd name="connsiteX3" fmla="*/ 0 w 7710882"/>
              <a:gd name="connsiteY3" fmla="*/ 6863214 h 6863214"/>
              <a:gd name="connsiteX4" fmla="*/ 1985485 w 7710882"/>
              <a:gd name="connsiteY4" fmla="*/ 0 h 6863214"/>
              <a:gd name="connsiteX0" fmla="*/ 1985485 w 7710882"/>
              <a:gd name="connsiteY0" fmla="*/ 0 h 6863214"/>
              <a:gd name="connsiteX1" fmla="*/ 7710882 w 7710882"/>
              <a:gd name="connsiteY1" fmla="*/ 0 h 6863214"/>
              <a:gd name="connsiteX2" fmla="*/ 5496518 w 7710882"/>
              <a:gd name="connsiteY2" fmla="*/ 6863214 h 6863214"/>
              <a:gd name="connsiteX3" fmla="*/ 0 w 7710882"/>
              <a:gd name="connsiteY3" fmla="*/ 6863214 h 6863214"/>
              <a:gd name="connsiteX4" fmla="*/ 1985485 w 7710882"/>
              <a:gd name="connsiteY4" fmla="*/ 0 h 6863214"/>
              <a:gd name="connsiteX0" fmla="*/ 1985485 w 7710882"/>
              <a:gd name="connsiteY0" fmla="*/ 0 h 6869745"/>
              <a:gd name="connsiteX1" fmla="*/ 7710882 w 7710882"/>
              <a:gd name="connsiteY1" fmla="*/ 0 h 6869745"/>
              <a:gd name="connsiteX2" fmla="*/ 5652080 w 7710882"/>
              <a:gd name="connsiteY2" fmla="*/ 6869745 h 6869745"/>
              <a:gd name="connsiteX3" fmla="*/ 0 w 7710882"/>
              <a:gd name="connsiteY3" fmla="*/ 6863214 h 6869745"/>
              <a:gd name="connsiteX4" fmla="*/ 1985485 w 7710882"/>
              <a:gd name="connsiteY4" fmla="*/ 0 h 6869745"/>
              <a:gd name="connsiteX0" fmla="*/ 1666980 w 7710882"/>
              <a:gd name="connsiteY0" fmla="*/ 0 h 6869745"/>
              <a:gd name="connsiteX1" fmla="*/ 7710882 w 7710882"/>
              <a:gd name="connsiteY1" fmla="*/ 0 h 6869745"/>
              <a:gd name="connsiteX2" fmla="*/ 5652080 w 7710882"/>
              <a:gd name="connsiteY2" fmla="*/ 6869745 h 6869745"/>
              <a:gd name="connsiteX3" fmla="*/ 0 w 7710882"/>
              <a:gd name="connsiteY3" fmla="*/ 6863214 h 6869745"/>
              <a:gd name="connsiteX4" fmla="*/ 1666980 w 7710882"/>
              <a:gd name="connsiteY4" fmla="*/ 0 h 6869745"/>
              <a:gd name="connsiteX0" fmla="*/ 0 w 6043902"/>
              <a:gd name="connsiteY0" fmla="*/ 0 h 6869745"/>
              <a:gd name="connsiteX1" fmla="*/ 6043902 w 6043902"/>
              <a:gd name="connsiteY1" fmla="*/ 0 h 6869745"/>
              <a:gd name="connsiteX2" fmla="*/ 3985100 w 6043902"/>
              <a:gd name="connsiteY2" fmla="*/ 6869745 h 6869745"/>
              <a:gd name="connsiteX3" fmla="*/ 486 w 6043902"/>
              <a:gd name="connsiteY3" fmla="*/ 6855594 h 6869745"/>
              <a:gd name="connsiteX4" fmla="*/ 0 w 6043902"/>
              <a:gd name="connsiteY4" fmla="*/ 0 h 6869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3902" h="6869745">
                <a:moveTo>
                  <a:pt x="0" y="0"/>
                </a:moveTo>
                <a:lnTo>
                  <a:pt x="6043902" y="0"/>
                </a:lnTo>
                <a:lnTo>
                  <a:pt x="3985100" y="6869745"/>
                </a:lnTo>
                <a:lnTo>
                  <a:pt x="486" y="68555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93043AE-BFD2-417D-BD26-0E69EEE7F4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7290" y="3692537"/>
            <a:ext cx="4894972" cy="1430338"/>
          </a:xfrm>
          <a:prstGeom prst="rect">
            <a:avLst/>
          </a:prstGeom>
        </p:spPr>
        <p:txBody>
          <a:bodyPr lIns="54000" tIns="0" rIns="0" bIns="0">
            <a:normAutofit/>
          </a:bodyPr>
          <a:lstStyle>
            <a:lvl1pPr marL="0" indent="0">
              <a:buNone/>
              <a:defRPr sz="1800" b="1" spc="-40" baseline="0">
                <a:solidFill>
                  <a:srgbClr val="E40046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Sub heading goes here.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FE55BFA-D25A-6746-AF8F-CE629EC88A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7289" y="1675817"/>
            <a:ext cx="5400000" cy="1948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6000" b="0" i="0" spc="-80" baseline="0">
                <a:solidFill>
                  <a:schemeClr val="accent2"/>
                </a:solidFill>
                <a:latin typeface="Breakthrough 2022" panose="02060603040202040303"/>
                <a:ea typeface="Breakthrough 2022" panose="02060603040202040303"/>
                <a:cs typeface="Breakthrough 2022" panose="02060603040202040303"/>
              </a:defRPr>
            </a:lvl1pPr>
          </a:lstStyle>
          <a:p>
            <a:pPr lvl="0"/>
            <a:r>
              <a:rPr lang="en-GB" dirty="0" err="1"/>
              <a:t>PRESENTATiON</a:t>
            </a:r>
            <a:endParaRPr lang="en-GB" dirty="0"/>
          </a:p>
          <a:p>
            <a:pPr lvl="0"/>
            <a:r>
              <a:rPr lang="en-GB" dirty="0" err="1"/>
              <a:t>HEADiNG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GOES HERE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3DABC2A-0E3C-C832-74C5-E5E96822E4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" y="0"/>
            <a:ext cx="1107039" cy="3261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A54A64-0241-CCBA-9637-DECDF99E1511}"/>
              </a:ext>
            </a:extLst>
          </p:cNvPr>
          <p:cNvSpPr txBox="1"/>
          <p:nvPr userDrawn="1"/>
        </p:nvSpPr>
        <p:spPr>
          <a:xfrm>
            <a:off x="12430125" y="1100138"/>
            <a:ext cx="2543175" cy="48434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Create a new master slide with new imagery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 the top bar,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view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, choose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slide master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Duplicate selected slide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Highlight image container on selected slide.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Right click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change picture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then </a:t>
            </a:r>
            <a:b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</a:b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from a file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Navigate to new image location 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insert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Resize and crop image, then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close master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Choose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insert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new slide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, select the newly created slide and add it to your presentation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200" b="1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Note: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If the inserted image appears above the angled colour box and/or brand elements,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right click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on image 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send to back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then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send to back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.</a:t>
            </a:r>
          </a:p>
          <a:p>
            <a:pPr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</a:pP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algn="l"/>
            <a:endParaRPr lang="en-US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CB8D74-84B8-7841-B521-537FD822367F}"/>
              </a:ext>
            </a:extLst>
          </p:cNvPr>
          <p:cNvSpPr txBox="1"/>
          <p:nvPr userDrawn="1"/>
        </p:nvSpPr>
        <p:spPr>
          <a:xfrm>
            <a:off x="5173647" y="5978559"/>
            <a:ext cx="1620000" cy="184666"/>
          </a:xfrm>
          <a:prstGeom prst="rect">
            <a:avLst/>
          </a:prstGeom>
        </p:spPr>
        <p:txBody>
          <a:bodyPr vert="horz" wrap="square" lIns="230400" tIns="0" rIns="230400" bIns="0" rtlCol="0" anchor="t" anchorCtr="0">
            <a:spAutoFit/>
          </a:bodyPr>
          <a:lstStyle/>
          <a:p>
            <a:pPr lvl="0"/>
            <a:r>
              <a:rPr lang="en-GB" sz="1200" b="0" i="0" kern="1200" dirty="0">
                <a:solidFill>
                  <a:schemeClr val="bg1"/>
                </a:solidFill>
                <a:latin typeface="Breakthrough 2022" panose="02060603040202040303"/>
                <a:ea typeface="+mn-ea"/>
                <a:cs typeface="+mn-cs"/>
              </a:rPr>
              <a:t>Silvia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8F0AE4-60D5-33A4-C39E-2327D2B45C4A}"/>
              </a:ext>
            </a:extLst>
          </p:cNvPr>
          <p:cNvSpPr txBox="1"/>
          <p:nvPr userDrawn="1"/>
        </p:nvSpPr>
        <p:spPr>
          <a:xfrm>
            <a:off x="5173647" y="6172991"/>
            <a:ext cx="1620000" cy="153888"/>
          </a:xfrm>
          <a:prstGeom prst="rect">
            <a:avLst/>
          </a:prstGeom>
        </p:spPr>
        <p:txBody>
          <a:bodyPr vert="horz" wrap="square" lIns="230400" tIns="0" rIns="230400" bIns="0" rtlCol="0" anchor="t" anchorCtr="0">
            <a:spAutoFit/>
          </a:bodyPr>
          <a:lstStyle/>
          <a:p>
            <a:pPr lvl="0"/>
            <a:r>
              <a:rPr lang="en-GB" sz="1000" b="0" kern="1200" dirty="0">
                <a:solidFill>
                  <a:schemeClr val="bg1"/>
                </a:solidFill>
                <a:effectLst/>
                <a:latin typeface="Raleway" panose="020B0503030101060003" pitchFamily="34" charset="77"/>
                <a:ea typeface="+mn-ea"/>
                <a:cs typeface="+mn-cs"/>
              </a:rPr>
              <a:t>UK</a:t>
            </a:r>
          </a:p>
        </p:txBody>
      </p:sp>
    </p:spTree>
    <p:extLst>
      <p:ext uri="{BB962C8B-B14F-4D97-AF65-F5344CB8AC3E}">
        <p14:creationId xmlns:p14="http://schemas.microsoft.com/office/powerpoint/2010/main" val="20065301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1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4A5BB045-01BE-4F77-8C62-B342614274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0000" y="3348000"/>
            <a:ext cx="9232774" cy="1948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5500" b="0" i="0" spc="-80" baseline="0">
                <a:solidFill>
                  <a:schemeClr val="bg1"/>
                </a:solidFill>
                <a:latin typeface="Breakthrough 2022" panose="02060603040202040303"/>
                <a:ea typeface="Breakthrough 2022" panose="02060603040202040303"/>
                <a:cs typeface="Breakthrough 2022" panose="02060603040202040303"/>
              </a:defRPr>
            </a:lvl1pPr>
          </a:lstStyle>
          <a:p>
            <a:pPr lvl="0"/>
            <a:r>
              <a:rPr lang="en-GB" dirty="0" err="1"/>
              <a:t>DiViDER</a:t>
            </a:r>
            <a:r>
              <a:rPr lang="en-GB" dirty="0"/>
              <a:t> </a:t>
            </a:r>
            <a:r>
              <a:rPr lang="en-GB" dirty="0" err="1"/>
              <a:t>HEADiNG</a:t>
            </a:r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25F1295-9D85-EACA-E411-FF92C2F174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900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2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D0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4A5BB045-01BE-4F77-8C62-B342614274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0000" y="3348000"/>
            <a:ext cx="9232774" cy="1948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5500" b="0" i="0" spc="-80" baseline="0">
                <a:solidFill>
                  <a:schemeClr val="accent2"/>
                </a:solidFill>
                <a:latin typeface="Breakthrough 2022" panose="02060603040202040303"/>
                <a:ea typeface="Breakthrough 2022" panose="02060603040202040303"/>
                <a:cs typeface="Breakthrough 2022" panose="02060603040202040303"/>
              </a:defRPr>
            </a:lvl1pPr>
          </a:lstStyle>
          <a:p>
            <a:pPr lvl="0"/>
            <a:r>
              <a:rPr lang="en-GB" dirty="0" err="1"/>
              <a:t>DiViDER</a:t>
            </a:r>
            <a:r>
              <a:rPr lang="en-GB" dirty="0"/>
              <a:t> </a:t>
            </a:r>
            <a:r>
              <a:rPr lang="en-GB" dirty="0" err="1"/>
              <a:t>HEADiNG</a:t>
            </a:r>
            <a:endParaRPr lang="en-GB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0F663A6-5DAC-1964-3DE7-D9CEC5F3B7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78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4A5BB045-01BE-4F77-8C62-B342614274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0000" y="3348000"/>
            <a:ext cx="9232774" cy="1948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5500" b="0" i="0" spc="-80" baseline="0">
                <a:solidFill>
                  <a:schemeClr val="bg1"/>
                </a:solidFill>
                <a:latin typeface="Breakthrough 2022" panose="020B0604020202020204" charset="0"/>
                <a:ea typeface="Breakthrough 2022" panose="020B0604020202020204" charset="0"/>
                <a:cs typeface="Breakthrough 2022" panose="020B0604020202020204" charset="0"/>
              </a:defRPr>
            </a:lvl1pPr>
          </a:lstStyle>
          <a:p>
            <a:pPr lvl="0"/>
            <a:r>
              <a:rPr lang="en-GB" dirty="0" err="1"/>
              <a:t>DiViDER</a:t>
            </a:r>
            <a:r>
              <a:rPr lang="en-GB" dirty="0"/>
              <a:t> </a:t>
            </a:r>
            <a:r>
              <a:rPr lang="en-GB" dirty="0" err="1"/>
              <a:t>HEADiNG</a:t>
            </a:r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25F1295-9D85-EACA-E411-FF92C2F174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17DFBC62-AAF5-0664-5CBF-E514EA67857C}"/>
              </a:ext>
            </a:extLst>
          </p:cNvPr>
          <p:cNvSpPr/>
          <p:nvPr userDrawn="1"/>
        </p:nvSpPr>
        <p:spPr>
          <a:xfrm>
            <a:off x="81023" y="92596"/>
            <a:ext cx="405114" cy="39353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2238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5BC2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4A5BB045-01BE-4F77-8C62-B342614274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0000" y="3348000"/>
            <a:ext cx="9232774" cy="1948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5500" b="0" i="0" spc="-80" baseline="0">
                <a:solidFill>
                  <a:schemeClr val="accent2"/>
                </a:solidFill>
                <a:latin typeface="Breakthrough 2022" panose="02060603040202040303"/>
                <a:ea typeface="Breakthrough 2022" panose="02060603040202040303"/>
                <a:cs typeface="Breakthrough 2022" panose="02060603040202040303"/>
              </a:defRPr>
            </a:lvl1pPr>
          </a:lstStyle>
          <a:p>
            <a:pPr lvl="0"/>
            <a:r>
              <a:rPr lang="en-GB" dirty="0" err="1"/>
              <a:t>DiViDER</a:t>
            </a:r>
            <a:r>
              <a:rPr lang="en-GB" dirty="0"/>
              <a:t> </a:t>
            </a:r>
            <a:r>
              <a:rPr lang="en-GB" dirty="0" err="1"/>
              <a:t>HEADiNG</a:t>
            </a:r>
            <a:endParaRPr lang="en-GB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86FA04C-1782-1057-3A26-A1E99F39A8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97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7020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4A5BB045-01BE-4F77-8C62-B342614274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0000" y="3348000"/>
            <a:ext cx="9232774" cy="1948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5500" b="0" i="0" spc="-80" baseline="0">
                <a:solidFill>
                  <a:schemeClr val="bg1"/>
                </a:solidFill>
                <a:latin typeface="Breakthrough 2022" panose="02060603040202040303"/>
                <a:ea typeface="Breakthrough 2022" panose="02060603040202040303"/>
                <a:cs typeface="Breakthrough 2022" panose="02060603040202040303"/>
              </a:defRPr>
            </a:lvl1pPr>
          </a:lstStyle>
          <a:p>
            <a:pPr lvl="0"/>
            <a:r>
              <a:rPr lang="en-GB" dirty="0" err="1"/>
              <a:t>DiViDER</a:t>
            </a:r>
            <a:r>
              <a:rPr lang="en-GB" dirty="0"/>
              <a:t> </a:t>
            </a:r>
            <a:r>
              <a:rPr lang="en-GB" dirty="0" err="1"/>
              <a:t>HEADiNG</a:t>
            </a:r>
            <a:endParaRPr lang="en-GB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F396691-26BF-5F2A-B37E-CA5AD4307C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662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-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3F54C1-1A57-44C8-86D9-A61E13D045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0"/>
            <a:ext cx="11075988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800" spc="-40" baseline="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400" spc="-20" baseline="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100" spc="-20" baseline="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850" spc="-20" baseline="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20" baseline="0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100" spc="-20" baseline="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Top level, </a:t>
            </a:r>
            <a:r>
              <a:rPr lang="en-GB" dirty="0" err="1"/>
              <a:t>Raleway</a:t>
            </a:r>
            <a:r>
              <a:rPr lang="en-GB" dirty="0"/>
              <a:t> no bullet</a:t>
            </a:r>
          </a:p>
          <a:p>
            <a:pPr lvl="1">
              <a:buFont typeface="Helvetica" pitchFamily="2" charset="0"/>
              <a:buChar char="⁄"/>
            </a:pPr>
            <a:r>
              <a:rPr lang="en-GB" dirty="0"/>
              <a:t>Second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  <a:p>
            <a:pPr marL="360000" lvl="2">
              <a:buSzPct val="100000"/>
              <a:buFont typeface="Helvetica" pitchFamily="2" charset="0"/>
              <a:buChar char="●"/>
            </a:pPr>
            <a:r>
              <a:rPr lang="en-GB" dirty="0"/>
              <a:t>Third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  <a:p>
            <a:pPr marL="540000" lvl="3">
              <a:buFont typeface="Helvetica" pitchFamily="2" charset="0"/>
              <a:buChar char="●"/>
            </a:pPr>
            <a:r>
              <a:rPr lang="en-GB" sz="1000" dirty="0"/>
              <a:t>Fourth level, </a:t>
            </a:r>
            <a:r>
              <a:rPr lang="en-GB" sz="1000" dirty="0" err="1"/>
              <a:t>Raleway</a:t>
            </a:r>
            <a:r>
              <a:rPr lang="en-GB" sz="1000" dirty="0"/>
              <a:t> bullet point</a:t>
            </a:r>
          </a:p>
          <a:p>
            <a:pPr lvl="3"/>
            <a:endParaRPr lang="en-GB" dirty="0"/>
          </a:p>
          <a:p>
            <a:pPr lvl="4"/>
            <a:r>
              <a:rPr lang="en-GB" dirty="0"/>
              <a:t>Sub heading, </a:t>
            </a:r>
            <a:r>
              <a:rPr lang="en-GB" dirty="0" err="1"/>
              <a:t>Raleway</a:t>
            </a:r>
            <a:r>
              <a:rPr lang="en-GB" dirty="0"/>
              <a:t> Bold</a:t>
            </a:r>
          </a:p>
          <a:p>
            <a:pPr lvl="5"/>
            <a:r>
              <a:rPr lang="en-GB" dirty="0"/>
              <a:t>Body copy </a:t>
            </a:r>
            <a:r>
              <a:rPr lang="en-GB" dirty="0" err="1"/>
              <a:t>Raleway</a:t>
            </a:r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8" y="6518366"/>
            <a:ext cx="359612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E761B18-C432-4D9D-AFBC-23FB982889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2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649F6394-059D-48A0-B628-F8AC4DC303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A31CE7D-A7FA-4D32-AF27-26BE819035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100" y="720000"/>
            <a:ext cx="11063288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2500" b="0" i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 err="1"/>
              <a:t>SLiDE</a:t>
            </a:r>
            <a:r>
              <a:rPr lang="en-US" dirty="0"/>
              <a:t> </a:t>
            </a:r>
            <a:r>
              <a:rPr lang="en-US" dirty="0" err="1"/>
              <a:t>HEADiNG</a:t>
            </a:r>
            <a:br>
              <a:rPr lang="en-US" dirty="0"/>
            </a:br>
            <a:r>
              <a:rPr lang="en-US" dirty="0"/>
              <a:t>BREAKTHROUGH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5F45BC-BC04-75AF-4139-1DD6A913A8D1}"/>
              </a:ext>
            </a:extLst>
          </p:cNvPr>
          <p:cNvCxnSpPr>
            <a:cxnSpLocks/>
          </p:cNvCxnSpPr>
          <p:nvPr userDrawn="1"/>
        </p:nvCxnSpPr>
        <p:spPr>
          <a:xfrm>
            <a:off x="673100" y="540000"/>
            <a:ext cx="11067281" cy="0"/>
          </a:xfrm>
          <a:prstGeom prst="line">
            <a:avLst/>
          </a:prstGeom>
          <a:ln w="6350">
            <a:solidFill>
              <a:srgbClr val="071D4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F3ADF046-7EE5-B129-ACB1-30B13C4972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9200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736EAA3-BAC6-8EE7-8C6C-3382F9E1C8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3F2F77-D80F-4B57-99F1-EDDA4B359CA8}"/>
              </a:ext>
            </a:extLst>
          </p:cNvPr>
          <p:cNvCxnSpPr>
            <a:cxnSpLocks/>
          </p:cNvCxnSpPr>
          <p:nvPr userDrawn="1"/>
        </p:nvCxnSpPr>
        <p:spPr>
          <a:xfrm>
            <a:off x="673100" y="540000"/>
            <a:ext cx="1106728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20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1381D321-A253-4E70-AA43-718E01758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A807C8B8-5A07-4E08-B152-5B02A3BEBA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28D5BD2-3E74-4F2F-BBF9-93A5E9CE53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099" y="720000"/>
            <a:ext cx="11067281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2500" b="0" i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 err="1"/>
              <a:t>SLiDE</a:t>
            </a:r>
            <a:r>
              <a:rPr lang="en-US" dirty="0"/>
              <a:t> </a:t>
            </a:r>
            <a:r>
              <a:rPr lang="en-US" dirty="0" err="1"/>
              <a:t>HEADiNG</a:t>
            </a:r>
            <a:br>
              <a:rPr lang="en-US" dirty="0"/>
            </a:br>
            <a:r>
              <a:rPr lang="en-US" dirty="0"/>
              <a:t>BREAKTHROUGH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C31E0189-90F1-3016-745E-2C62AC0DBA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79228D2B-51C6-E9BA-1DD4-91FAEEB4C2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0"/>
            <a:ext cx="504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2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br>
              <a:rPr lang="en-GB" dirty="0"/>
            </a:br>
            <a:r>
              <a:rPr lang="en-GB" dirty="0"/>
              <a:t>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br>
              <a:rPr lang="en-GB" dirty="0"/>
            </a:b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endParaRPr lang="en-GB" dirty="0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FA7B2FCA-6919-ACB7-77BF-C335AC90F6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40381" y="1620000"/>
            <a:ext cx="540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2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spc="-2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 spc="-2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44000" indent="-144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100" spc="-2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2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sunt pe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2"/>
            <a:r>
              <a:rPr lang="en-GB" dirty="0"/>
              <a:t>Bold statement style,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core</a:t>
            </a:r>
            <a:br>
              <a:rPr lang="en-GB" dirty="0"/>
            </a:b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3"/>
            <a:r>
              <a:rPr lang="en-GB" dirty="0"/>
              <a:t>Second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</p:txBody>
      </p:sp>
    </p:spTree>
    <p:extLst>
      <p:ext uri="{BB962C8B-B14F-4D97-AF65-F5344CB8AC3E}">
        <p14:creationId xmlns:p14="http://schemas.microsoft.com/office/powerpoint/2010/main" val="35888297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Two Columns white/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039FAFB7-5712-0720-51D8-778243D5C00C}"/>
              </a:ext>
            </a:extLst>
          </p:cNvPr>
          <p:cNvSpPr/>
          <p:nvPr userDrawn="1"/>
        </p:nvSpPr>
        <p:spPr>
          <a:xfrm flipH="1">
            <a:off x="4347798" y="0"/>
            <a:ext cx="7844201" cy="6858001"/>
          </a:xfrm>
          <a:custGeom>
            <a:avLst/>
            <a:gdLst>
              <a:gd name="connsiteX0" fmla="*/ 5534397 w 7844201"/>
              <a:gd name="connsiteY0" fmla="*/ 0 h 6858001"/>
              <a:gd name="connsiteX1" fmla="*/ 4440703 w 7844201"/>
              <a:gd name="connsiteY1" fmla="*/ 0 h 6858001"/>
              <a:gd name="connsiteX2" fmla="*/ 3598021 w 7844201"/>
              <a:gd name="connsiteY2" fmla="*/ 0 h 6858001"/>
              <a:gd name="connsiteX3" fmla="*/ 2504327 w 7844201"/>
              <a:gd name="connsiteY3" fmla="*/ 0 h 6858001"/>
              <a:gd name="connsiteX4" fmla="*/ 708913 w 7844201"/>
              <a:gd name="connsiteY4" fmla="*/ 0 h 6858001"/>
              <a:gd name="connsiteX5" fmla="*/ 0 w 7844201"/>
              <a:gd name="connsiteY5" fmla="*/ 0 h 6858001"/>
              <a:gd name="connsiteX6" fmla="*/ 0 w 7844201"/>
              <a:gd name="connsiteY6" fmla="*/ 6858001 h 6858001"/>
              <a:gd name="connsiteX7" fmla="*/ 7844201 w 7844201"/>
              <a:gd name="connsiteY7" fmla="*/ 6858001 h 6858001"/>
              <a:gd name="connsiteX8" fmla="*/ 5534397 w 7844201"/>
              <a:gd name="connsiteY8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44201" h="6858001">
                <a:moveTo>
                  <a:pt x="5534397" y="0"/>
                </a:moveTo>
                <a:lnTo>
                  <a:pt x="4440703" y="0"/>
                </a:lnTo>
                <a:lnTo>
                  <a:pt x="3598021" y="0"/>
                </a:lnTo>
                <a:lnTo>
                  <a:pt x="2504327" y="0"/>
                </a:lnTo>
                <a:lnTo>
                  <a:pt x="708913" y="0"/>
                </a:lnTo>
                <a:lnTo>
                  <a:pt x="0" y="0"/>
                </a:lnTo>
                <a:lnTo>
                  <a:pt x="0" y="6858001"/>
                </a:lnTo>
                <a:lnTo>
                  <a:pt x="7844201" y="6858001"/>
                </a:lnTo>
                <a:lnTo>
                  <a:pt x="553439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CFC1D2D-54DD-B467-51DC-E2B021320D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20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C58EAE9-F6C4-45A4-BEE8-44E17CE82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F0C0FD4-5EFB-489E-A8D8-39512404FEA2}"/>
              </a:ext>
            </a:extLst>
          </p:cNvPr>
          <p:cNvCxnSpPr>
            <a:cxnSpLocks/>
          </p:cNvCxnSpPr>
          <p:nvPr userDrawn="1"/>
        </p:nvCxnSpPr>
        <p:spPr>
          <a:xfrm>
            <a:off x="673100" y="540000"/>
            <a:ext cx="1106728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5D59A18-034A-4802-9AD0-BFD864F3D3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9EF059B-F04A-4D3E-A17E-C04E3CE0B8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099" y="720000"/>
            <a:ext cx="11067281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2500" b="0" i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TWO COLUMNS – </a:t>
            </a:r>
            <a:br>
              <a:rPr lang="en-US" dirty="0"/>
            </a:br>
            <a:r>
              <a:rPr lang="en-US" dirty="0" err="1"/>
              <a:t>WHiTE</a:t>
            </a:r>
            <a:r>
              <a:rPr lang="en-US" dirty="0"/>
              <a:t>/GREY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8678B2E1-94D5-7F53-7DD4-02955B4A40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4A025928-104C-3160-397F-7EFF1E3360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0"/>
            <a:ext cx="504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2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chemeClr val="accent2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br>
              <a:rPr lang="en-GB" dirty="0"/>
            </a:br>
            <a:r>
              <a:rPr lang="en-GB" dirty="0"/>
              <a:t>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br>
              <a:rPr lang="en-GB" dirty="0"/>
            </a:b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endParaRPr lang="en-GB" dirty="0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40C1371F-2603-5DBA-4156-CDF4875E1C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40381" y="1620000"/>
            <a:ext cx="540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2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spc="-20">
                <a:solidFill>
                  <a:schemeClr val="accent2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 spc="-20">
                <a:solidFill>
                  <a:schemeClr val="accent2"/>
                </a:solidFill>
                <a:latin typeface="Raleway" panose="020B0503030101060003" pitchFamily="34" charset="0"/>
              </a:defRPr>
            </a:lvl3pPr>
            <a:lvl4pPr marL="144000" indent="-144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100" spc="-20">
                <a:solidFill>
                  <a:schemeClr val="accent2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2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sunt pe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2"/>
            <a:r>
              <a:rPr lang="en-GB" dirty="0"/>
              <a:t>Bold statement style,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core</a:t>
            </a:r>
            <a:br>
              <a:rPr lang="en-GB" dirty="0"/>
            </a:b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3"/>
            <a:r>
              <a:rPr lang="en-GB" dirty="0"/>
              <a:t>Second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</p:txBody>
      </p:sp>
    </p:spTree>
    <p:extLst>
      <p:ext uri="{BB962C8B-B14F-4D97-AF65-F5344CB8AC3E}">
        <p14:creationId xmlns:p14="http://schemas.microsoft.com/office/powerpoint/2010/main" val="31694717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Two Columns Purple/D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B89B45B4-83C7-197B-BFCD-76BC06CE8802}"/>
              </a:ext>
            </a:extLst>
          </p:cNvPr>
          <p:cNvSpPr/>
          <p:nvPr userDrawn="1"/>
        </p:nvSpPr>
        <p:spPr>
          <a:xfrm flipH="1">
            <a:off x="4347798" y="0"/>
            <a:ext cx="7844201" cy="6858001"/>
          </a:xfrm>
          <a:custGeom>
            <a:avLst/>
            <a:gdLst>
              <a:gd name="connsiteX0" fmla="*/ 5534397 w 7844201"/>
              <a:gd name="connsiteY0" fmla="*/ 0 h 6858001"/>
              <a:gd name="connsiteX1" fmla="*/ 4440703 w 7844201"/>
              <a:gd name="connsiteY1" fmla="*/ 0 h 6858001"/>
              <a:gd name="connsiteX2" fmla="*/ 3598021 w 7844201"/>
              <a:gd name="connsiteY2" fmla="*/ 0 h 6858001"/>
              <a:gd name="connsiteX3" fmla="*/ 2504327 w 7844201"/>
              <a:gd name="connsiteY3" fmla="*/ 0 h 6858001"/>
              <a:gd name="connsiteX4" fmla="*/ 708913 w 7844201"/>
              <a:gd name="connsiteY4" fmla="*/ 0 h 6858001"/>
              <a:gd name="connsiteX5" fmla="*/ 0 w 7844201"/>
              <a:gd name="connsiteY5" fmla="*/ 0 h 6858001"/>
              <a:gd name="connsiteX6" fmla="*/ 0 w 7844201"/>
              <a:gd name="connsiteY6" fmla="*/ 6858001 h 6858001"/>
              <a:gd name="connsiteX7" fmla="*/ 7844201 w 7844201"/>
              <a:gd name="connsiteY7" fmla="*/ 6858001 h 6858001"/>
              <a:gd name="connsiteX8" fmla="*/ 5534397 w 7844201"/>
              <a:gd name="connsiteY8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44201" h="6858001">
                <a:moveTo>
                  <a:pt x="5534397" y="0"/>
                </a:moveTo>
                <a:lnTo>
                  <a:pt x="4440703" y="0"/>
                </a:lnTo>
                <a:lnTo>
                  <a:pt x="3598021" y="0"/>
                </a:lnTo>
                <a:lnTo>
                  <a:pt x="2504327" y="0"/>
                </a:lnTo>
                <a:lnTo>
                  <a:pt x="708913" y="0"/>
                </a:lnTo>
                <a:lnTo>
                  <a:pt x="0" y="0"/>
                </a:lnTo>
                <a:lnTo>
                  <a:pt x="0" y="6858001"/>
                </a:lnTo>
                <a:lnTo>
                  <a:pt x="7844201" y="6858001"/>
                </a:lnTo>
                <a:lnTo>
                  <a:pt x="553439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242E1CE-B17B-5CEF-C93E-40271C01B9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F3F2F77-D80F-4B57-99F1-EDDA4B359CA8}"/>
              </a:ext>
            </a:extLst>
          </p:cNvPr>
          <p:cNvCxnSpPr>
            <a:cxnSpLocks/>
          </p:cNvCxnSpPr>
          <p:nvPr userDrawn="1"/>
        </p:nvCxnSpPr>
        <p:spPr>
          <a:xfrm>
            <a:off x="673100" y="540000"/>
            <a:ext cx="11067281" cy="0"/>
          </a:xfrm>
          <a:prstGeom prst="line">
            <a:avLst/>
          </a:prstGeom>
          <a:ln w="6350">
            <a:solidFill>
              <a:schemeClr val="accent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0"/>
            <a:ext cx="504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2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chemeClr val="accent6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br>
              <a:rPr lang="en-GB" dirty="0"/>
            </a:br>
            <a:r>
              <a:rPr lang="en-GB" dirty="0"/>
              <a:t>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br>
              <a:rPr lang="en-GB" dirty="0"/>
            </a:b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40381" y="1620000"/>
            <a:ext cx="540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2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spc="-20">
                <a:solidFill>
                  <a:schemeClr val="accent6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 spc="-20">
                <a:solidFill>
                  <a:schemeClr val="accent6"/>
                </a:solidFill>
                <a:latin typeface="Raleway" panose="020B0503030101060003" pitchFamily="34" charset="0"/>
              </a:defRPr>
            </a:lvl3pPr>
            <a:lvl4pPr marL="126000" indent="-126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100" spc="-20">
                <a:solidFill>
                  <a:schemeClr val="accent6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2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sunt pe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2"/>
            <a:r>
              <a:rPr lang="en-GB" dirty="0"/>
              <a:t>Bold statement style,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core</a:t>
            </a:r>
            <a:br>
              <a:rPr lang="en-GB" dirty="0"/>
            </a:b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3"/>
            <a:r>
              <a:rPr lang="en-GB" dirty="0"/>
              <a:t>Second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B7350C5D-A4C3-4C3D-8034-7E7E0D522C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chemeClr val="bg1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BB13F5D-D5B5-4F19-83DE-7588D94C38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E0D7E39-690C-4CB6-ACD8-B27FB70B6A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100" y="720000"/>
            <a:ext cx="493257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2500" b="0" i="0">
                <a:solidFill>
                  <a:schemeClr val="bg1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TWO COLUMNS – </a:t>
            </a:r>
            <a:br>
              <a:rPr lang="en-US" dirty="0"/>
            </a:br>
            <a:r>
              <a:rPr lang="en-US" dirty="0"/>
              <a:t>purple/BLUE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C71089B4-AEB4-B4C5-DD2A-ACB5479A81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4829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One Column-no top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3F54C1-1A57-44C8-86D9-A61E13D045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0"/>
            <a:ext cx="11075988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800" spc="-40" baseline="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400" spc="-2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100" spc="-2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850" spc="-2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20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100" spc="-2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Top level, </a:t>
            </a:r>
            <a:r>
              <a:rPr lang="en-GB" dirty="0" err="1"/>
              <a:t>Raleway</a:t>
            </a:r>
            <a:r>
              <a:rPr lang="en-GB" dirty="0"/>
              <a:t> no bullet</a:t>
            </a:r>
          </a:p>
          <a:p>
            <a:pPr lvl="1">
              <a:buFont typeface="Helvetica" pitchFamily="2" charset="0"/>
              <a:buChar char="⁄"/>
            </a:pPr>
            <a:r>
              <a:rPr lang="en-GB" dirty="0"/>
              <a:t>Second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  <a:p>
            <a:pPr marL="360000" lvl="2">
              <a:buSzPct val="100000"/>
              <a:buFont typeface="Helvetica" pitchFamily="2" charset="0"/>
              <a:buChar char="●"/>
            </a:pPr>
            <a:r>
              <a:rPr lang="en-GB" dirty="0"/>
              <a:t>Third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  <a:p>
            <a:pPr marL="540000" lvl="3">
              <a:buFont typeface="Helvetica" pitchFamily="2" charset="0"/>
              <a:buChar char="●"/>
            </a:pPr>
            <a:r>
              <a:rPr lang="en-GB" sz="1000" dirty="0"/>
              <a:t>Fourth level, </a:t>
            </a:r>
            <a:r>
              <a:rPr lang="en-GB" sz="1000" dirty="0" err="1"/>
              <a:t>Raleway</a:t>
            </a:r>
            <a:r>
              <a:rPr lang="en-GB" sz="1000" dirty="0"/>
              <a:t> bullet point</a:t>
            </a:r>
          </a:p>
          <a:p>
            <a:pPr lvl="3"/>
            <a:endParaRPr lang="en-GB" dirty="0"/>
          </a:p>
          <a:p>
            <a:pPr lvl="4"/>
            <a:r>
              <a:rPr lang="en-GB" dirty="0"/>
              <a:t>Sub heading, </a:t>
            </a:r>
            <a:r>
              <a:rPr lang="en-GB" dirty="0" err="1"/>
              <a:t>Raleway</a:t>
            </a:r>
            <a:r>
              <a:rPr lang="en-GB" dirty="0"/>
              <a:t> Bold</a:t>
            </a:r>
          </a:p>
          <a:p>
            <a:pPr lvl="5"/>
            <a:r>
              <a:rPr lang="en-GB" dirty="0"/>
              <a:t>Body copy </a:t>
            </a:r>
            <a:r>
              <a:rPr lang="en-GB" dirty="0" err="1"/>
              <a:t>Raleway</a:t>
            </a:r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8" y="6518366"/>
            <a:ext cx="359612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649F6394-059D-48A0-B628-F8AC4DC303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A31CE7D-A7FA-4D32-AF27-26BE819035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100" y="720000"/>
            <a:ext cx="11063288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2500" b="0" i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 err="1"/>
              <a:t>SLiDE</a:t>
            </a:r>
            <a:r>
              <a:rPr lang="en-US" dirty="0"/>
              <a:t> </a:t>
            </a:r>
            <a:r>
              <a:rPr lang="en-US" dirty="0" err="1"/>
              <a:t>HEADiNG</a:t>
            </a:r>
            <a:br>
              <a:rPr lang="en-US" dirty="0"/>
            </a:br>
            <a:r>
              <a:rPr lang="en-US" dirty="0"/>
              <a:t>BREAKTHROUGH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3ADF046-7EE5-B129-ACB1-30B13C4972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2864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Two Columns-no top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736EAA3-BAC6-8EE7-8C6C-3382F9E1C8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20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A807C8B8-5A07-4E08-B152-5B02A3BEBA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28D5BD2-3E74-4F2F-BBF9-93A5E9CE53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099" y="720000"/>
            <a:ext cx="11067281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2500" b="0" i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 err="1"/>
              <a:t>SLiDE</a:t>
            </a:r>
            <a:r>
              <a:rPr lang="en-US" dirty="0"/>
              <a:t> </a:t>
            </a:r>
            <a:r>
              <a:rPr lang="en-US" dirty="0" err="1"/>
              <a:t>HEADiNG</a:t>
            </a:r>
            <a:br>
              <a:rPr lang="en-US" dirty="0"/>
            </a:br>
            <a:r>
              <a:rPr lang="en-US" dirty="0"/>
              <a:t>BREAKTHROUGH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C31E0189-90F1-3016-745E-2C62AC0DBA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239C20C7-5688-A82C-5EA3-AD92FC38CB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0"/>
            <a:ext cx="504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2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chemeClr val="accent2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br>
              <a:rPr lang="en-GB" dirty="0"/>
            </a:br>
            <a:r>
              <a:rPr lang="en-GB" dirty="0"/>
              <a:t>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br>
              <a:rPr lang="en-GB" dirty="0"/>
            </a:b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endParaRPr lang="en-GB" dirty="0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54D2A19B-13C3-397B-C5E5-4907100F5C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40381" y="1620000"/>
            <a:ext cx="540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2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spc="-20">
                <a:solidFill>
                  <a:schemeClr val="accent2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 spc="-20">
                <a:solidFill>
                  <a:schemeClr val="accent2"/>
                </a:solidFill>
                <a:latin typeface="Raleway" panose="020B0503030101060003" pitchFamily="34" charset="0"/>
              </a:defRPr>
            </a:lvl3pPr>
            <a:lvl4pPr marL="144000" indent="-144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100" spc="-20">
                <a:solidFill>
                  <a:schemeClr val="accent2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2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sunt pe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2"/>
            <a:r>
              <a:rPr lang="en-GB" dirty="0"/>
              <a:t>Bold statement style,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core</a:t>
            </a:r>
            <a:br>
              <a:rPr lang="en-GB" dirty="0"/>
            </a:b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3"/>
            <a:r>
              <a:rPr lang="en-GB" dirty="0"/>
              <a:t>Second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</p:txBody>
      </p:sp>
    </p:spTree>
    <p:extLst>
      <p:ext uri="{BB962C8B-B14F-4D97-AF65-F5344CB8AC3E}">
        <p14:creationId xmlns:p14="http://schemas.microsoft.com/office/powerpoint/2010/main" val="12430120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Two Columns white/Grey-no top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0C5B5B2B-CE6D-D356-01D9-55DD5339A412}"/>
              </a:ext>
            </a:extLst>
          </p:cNvPr>
          <p:cNvSpPr/>
          <p:nvPr userDrawn="1"/>
        </p:nvSpPr>
        <p:spPr>
          <a:xfrm flipH="1">
            <a:off x="4347798" y="0"/>
            <a:ext cx="7844201" cy="6858001"/>
          </a:xfrm>
          <a:custGeom>
            <a:avLst/>
            <a:gdLst>
              <a:gd name="connsiteX0" fmla="*/ 5534397 w 7844201"/>
              <a:gd name="connsiteY0" fmla="*/ 0 h 6858001"/>
              <a:gd name="connsiteX1" fmla="*/ 4440703 w 7844201"/>
              <a:gd name="connsiteY1" fmla="*/ 0 h 6858001"/>
              <a:gd name="connsiteX2" fmla="*/ 3598021 w 7844201"/>
              <a:gd name="connsiteY2" fmla="*/ 0 h 6858001"/>
              <a:gd name="connsiteX3" fmla="*/ 2504327 w 7844201"/>
              <a:gd name="connsiteY3" fmla="*/ 0 h 6858001"/>
              <a:gd name="connsiteX4" fmla="*/ 708913 w 7844201"/>
              <a:gd name="connsiteY4" fmla="*/ 0 h 6858001"/>
              <a:gd name="connsiteX5" fmla="*/ 0 w 7844201"/>
              <a:gd name="connsiteY5" fmla="*/ 0 h 6858001"/>
              <a:gd name="connsiteX6" fmla="*/ 0 w 7844201"/>
              <a:gd name="connsiteY6" fmla="*/ 6858001 h 6858001"/>
              <a:gd name="connsiteX7" fmla="*/ 7844201 w 7844201"/>
              <a:gd name="connsiteY7" fmla="*/ 6858001 h 6858001"/>
              <a:gd name="connsiteX8" fmla="*/ 5534397 w 7844201"/>
              <a:gd name="connsiteY8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44201" h="6858001">
                <a:moveTo>
                  <a:pt x="5534397" y="0"/>
                </a:moveTo>
                <a:lnTo>
                  <a:pt x="4440703" y="0"/>
                </a:lnTo>
                <a:lnTo>
                  <a:pt x="3598021" y="0"/>
                </a:lnTo>
                <a:lnTo>
                  <a:pt x="2504327" y="0"/>
                </a:lnTo>
                <a:lnTo>
                  <a:pt x="708913" y="0"/>
                </a:lnTo>
                <a:lnTo>
                  <a:pt x="0" y="0"/>
                </a:lnTo>
                <a:lnTo>
                  <a:pt x="0" y="6858001"/>
                </a:lnTo>
                <a:lnTo>
                  <a:pt x="7844201" y="6858001"/>
                </a:lnTo>
                <a:lnTo>
                  <a:pt x="553439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CFC1D2D-54DD-B467-51DC-E2B021320D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20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5D59A18-034A-4802-9AD0-BFD864F3D3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9EF059B-F04A-4D3E-A17E-C04E3CE0B8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099" y="720000"/>
            <a:ext cx="11067281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2500" b="0" i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TWO COLUMNS – </a:t>
            </a:r>
            <a:br>
              <a:rPr lang="en-US" dirty="0"/>
            </a:br>
            <a:r>
              <a:rPr lang="en-US" dirty="0" err="1"/>
              <a:t>WHiTE</a:t>
            </a:r>
            <a:r>
              <a:rPr lang="en-US" dirty="0"/>
              <a:t>/GREY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8678B2E1-94D5-7F53-7DD4-02955B4A40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68B12E7F-CE52-4254-08EF-CC27962CF3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0"/>
            <a:ext cx="504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2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chemeClr val="accent2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br>
              <a:rPr lang="en-GB" dirty="0"/>
            </a:br>
            <a:r>
              <a:rPr lang="en-GB" dirty="0"/>
              <a:t>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br>
              <a:rPr lang="en-GB" dirty="0"/>
            </a:b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endParaRPr lang="en-GB" dirty="0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CD153BBA-2344-1916-58B1-95E312C024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40381" y="1620000"/>
            <a:ext cx="540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2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spc="-20">
                <a:solidFill>
                  <a:schemeClr val="accent2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 spc="-20">
                <a:solidFill>
                  <a:schemeClr val="accent2"/>
                </a:solidFill>
                <a:latin typeface="Raleway" panose="020B0503030101060003" pitchFamily="34" charset="0"/>
              </a:defRPr>
            </a:lvl3pPr>
            <a:lvl4pPr marL="144000" indent="-144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100" spc="-20">
                <a:solidFill>
                  <a:schemeClr val="accent2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2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sunt pe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2"/>
            <a:r>
              <a:rPr lang="en-GB" dirty="0"/>
              <a:t>Bold statement style,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core</a:t>
            </a:r>
            <a:br>
              <a:rPr lang="en-GB" dirty="0"/>
            </a:b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3"/>
            <a:r>
              <a:rPr lang="en-GB" dirty="0"/>
              <a:t>Second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</p:txBody>
      </p:sp>
    </p:spTree>
    <p:extLst>
      <p:ext uri="{BB962C8B-B14F-4D97-AF65-F5344CB8AC3E}">
        <p14:creationId xmlns:p14="http://schemas.microsoft.com/office/powerpoint/2010/main" val="27077258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Two Columns Purple/DBlue-no top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FAB6435C-7239-F5D2-3AE5-1D7EB536019C}"/>
              </a:ext>
            </a:extLst>
          </p:cNvPr>
          <p:cNvSpPr/>
          <p:nvPr userDrawn="1"/>
        </p:nvSpPr>
        <p:spPr>
          <a:xfrm flipH="1">
            <a:off x="4347798" y="0"/>
            <a:ext cx="7844201" cy="6858001"/>
          </a:xfrm>
          <a:custGeom>
            <a:avLst/>
            <a:gdLst>
              <a:gd name="connsiteX0" fmla="*/ 5534397 w 7844201"/>
              <a:gd name="connsiteY0" fmla="*/ 0 h 6858001"/>
              <a:gd name="connsiteX1" fmla="*/ 4440703 w 7844201"/>
              <a:gd name="connsiteY1" fmla="*/ 0 h 6858001"/>
              <a:gd name="connsiteX2" fmla="*/ 3598021 w 7844201"/>
              <a:gd name="connsiteY2" fmla="*/ 0 h 6858001"/>
              <a:gd name="connsiteX3" fmla="*/ 2504327 w 7844201"/>
              <a:gd name="connsiteY3" fmla="*/ 0 h 6858001"/>
              <a:gd name="connsiteX4" fmla="*/ 708913 w 7844201"/>
              <a:gd name="connsiteY4" fmla="*/ 0 h 6858001"/>
              <a:gd name="connsiteX5" fmla="*/ 0 w 7844201"/>
              <a:gd name="connsiteY5" fmla="*/ 0 h 6858001"/>
              <a:gd name="connsiteX6" fmla="*/ 0 w 7844201"/>
              <a:gd name="connsiteY6" fmla="*/ 6858001 h 6858001"/>
              <a:gd name="connsiteX7" fmla="*/ 7844201 w 7844201"/>
              <a:gd name="connsiteY7" fmla="*/ 6858001 h 6858001"/>
              <a:gd name="connsiteX8" fmla="*/ 5534397 w 7844201"/>
              <a:gd name="connsiteY8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44201" h="6858001">
                <a:moveTo>
                  <a:pt x="5534397" y="0"/>
                </a:moveTo>
                <a:lnTo>
                  <a:pt x="4440703" y="0"/>
                </a:lnTo>
                <a:lnTo>
                  <a:pt x="3598021" y="0"/>
                </a:lnTo>
                <a:lnTo>
                  <a:pt x="2504327" y="0"/>
                </a:lnTo>
                <a:lnTo>
                  <a:pt x="708913" y="0"/>
                </a:lnTo>
                <a:lnTo>
                  <a:pt x="0" y="0"/>
                </a:lnTo>
                <a:lnTo>
                  <a:pt x="0" y="6858001"/>
                </a:lnTo>
                <a:lnTo>
                  <a:pt x="7844201" y="6858001"/>
                </a:lnTo>
                <a:lnTo>
                  <a:pt x="553439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242E1CE-B17B-5CEF-C93E-40271C01B9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0"/>
            <a:ext cx="504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20" baseline="0">
                <a:solidFill>
                  <a:schemeClr val="accent6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chemeClr val="accent6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br>
              <a:rPr lang="en-GB" dirty="0"/>
            </a:br>
            <a:r>
              <a:rPr lang="en-GB" dirty="0"/>
              <a:t>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br>
              <a:rPr lang="en-GB" dirty="0"/>
            </a:b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40381" y="1620000"/>
            <a:ext cx="540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2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spc="-20">
                <a:solidFill>
                  <a:schemeClr val="accent6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 spc="-20">
                <a:solidFill>
                  <a:schemeClr val="accent6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100" spc="-20">
                <a:solidFill>
                  <a:schemeClr val="accent6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2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sunt pe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2"/>
            <a:r>
              <a:rPr lang="en-GB" dirty="0"/>
              <a:t>Bold statement style,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core</a:t>
            </a:r>
            <a:br>
              <a:rPr lang="en-GB" dirty="0"/>
            </a:b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3"/>
            <a:r>
              <a:rPr lang="en-GB" dirty="0"/>
              <a:t>Second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BB13F5D-D5B5-4F19-83DE-7588D94C38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E0D7E39-690C-4CB6-ACD8-B27FB70B6A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100" y="720000"/>
            <a:ext cx="493257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2500" b="0" i="0">
                <a:solidFill>
                  <a:schemeClr val="bg1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TWO COLUMNS – </a:t>
            </a:r>
            <a:br>
              <a:rPr lang="en-US" dirty="0"/>
            </a:br>
            <a:r>
              <a:rPr lang="en-US" dirty="0"/>
              <a:t>purple/BLUE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C71089B4-AEB4-B4C5-DD2A-ACB5479A81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57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D0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4A5BB045-01BE-4F77-8C62-B342614274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0000" y="3348000"/>
            <a:ext cx="9232774" cy="1948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5500" b="0" i="0" spc="-80" baseline="0">
                <a:solidFill>
                  <a:schemeClr val="accent2"/>
                </a:solidFill>
                <a:latin typeface="Breakthrough 2022" panose="020B0604020202020204" charset="0"/>
                <a:ea typeface="Breakthrough 2022" panose="020B0604020202020204" charset="0"/>
                <a:cs typeface="Breakthrough 2022" panose="020B0604020202020204" charset="0"/>
              </a:defRPr>
            </a:lvl1pPr>
          </a:lstStyle>
          <a:p>
            <a:pPr lvl="0"/>
            <a:r>
              <a:rPr lang="en-GB" dirty="0" err="1"/>
              <a:t>DiViDER</a:t>
            </a:r>
            <a:r>
              <a:rPr lang="en-GB" dirty="0"/>
              <a:t> </a:t>
            </a:r>
            <a:r>
              <a:rPr lang="en-GB" dirty="0" err="1"/>
              <a:t>HEADiNG</a:t>
            </a:r>
            <a:endParaRPr lang="en-GB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0F663A6-5DAC-1964-3DE7-D9CEC5F3B7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3F971AD8-97C5-99DC-0B30-E19ACA02C2AA}"/>
              </a:ext>
            </a:extLst>
          </p:cNvPr>
          <p:cNvSpPr/>
          <p:nvPr userDrawn="1"/>
        </p:nvSpPr>
        <p:spPr>
          <a:xfrm>
            <a:off x="81023" y="92596"/>
            <a:ext cx="405114" cy="39353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6868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One Column alternative White/Red-no top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4A29AC1F-66EE-7544-6D30-F1CD99E70CCE}"/>
              </a:ext>
            </a:extLst>
          </p:cNvPr>
          <p:cNvSpPr/>
          <p:nvPr userDrawn="1"/>
        </p:nvSpPr>
        <p:spPr>
          <a:xfrm>
            <a:off x="-3258" y="0"/>
            <a:ext cx="5910294" cy="6858000"/>
          </a:xfrm>
          <a:custGeom>
            <a:avLst/>
            <a:gdLst>
              <a:gd name="connsiteX0" fmla="*/ 0 w 5907038"/>
              <a:gd name="connsiteY0" fmla="*/ 0 h 6854222"/>
              <a:gd name="connsiteX1" fmla="*/ 1081554 w 5907038"/>
              <a:gd name="connsiteY1" fmla="*/ 0 h 6854222"/>
              <a:gd name="connsiteX2" fmla="*/ 4813344 w 5907038"/>
              <a:gd name="connsiteY2" fmla="*/ 0 h 6854222"/>
              <a:gd name="connsiteX3" fmla="*/ 5907038 w 5907038"/>
              <a:gd name="connsiteY3" fmla="*/ 0 h 6854222"/>
              <a:gd name="connsiteX4" fmla="*/ 3598507 w 5907038"/>
              <a:gd name="connsiteY4" fmla="*/ 6854222 h 6854222"/>
              <a:gd name="connsiteX5" fmla="*/ 0 w 5907038"/>
              <a:gd name="connsiteY5" fmla="*/ 6854222 h 6854222"/>
              <a:gd name="connsiteX6" fmla="*/ 0 w 5907038"/>
              <a:gd name="connsiteY6" fmla="*/ 0 h 6854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07038" h="6854222">
                <a:moveTo>
                  <a:pt x="0" y="0"/>
                </a:moveTo>
                <a:lnTo>
                  <a:pt x="1081554" y="0"/>
                </a:lnTo>
                <a:lnTo>
                  <a:pt x="4813344" y="0"/>
                </a:lnTo>
                <a:lnTo>
                  <a:pt x="5907038" y="0"/>
                </a:lnTo>
                <a:lnTo>
                  <a:pt x="3598507" y="6854222"/>
                </a:lnTo>
                <a:lnTo>
                  <a:pt x="0" y="685422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242E1CE-B17B-5CEF-C93E-40271C01B9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775" y="1855157"/>
            <a:ext cx="39101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2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spc="-20">
                <a:solidFill>
                  <a:schemeClr val="accent2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 spc="-20">
                <a:solidFill>
                  <a:schemeClr val="accent2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100" spc="-20">
                <a:solidFill>
                  <a:schemeClr val="accent2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sunt pe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2"/>
            <a:r>
              <a:rPr lang="en-GB" dirty="0"/>
              <a:t>Bold statement style,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3"/>
            <a:r>
              <a:rPr lang="en-GB" dirty="0"/>
              <a:t>Second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BB13F5D-D5B5-4F19-83DE-7588D94C38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E0D7E39-690C-4CB6-ACD8-B27FB70B6A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100" y="720000"/>
            <a:ext cx="391010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4000" b="0" i="0" spc="-100" baseline="0">
                <a:solidFill>
                  <a:schemeClr val="accent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One COLUMN – </a:t>
            </a:r>
            <a:br>
              <a:rPr lang="en-US" dirty="0"/>
            </a:br>
            <a:r>
              <a:rPr lang="en-US" dirty="0"/>
              <a:t>White/red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C71089B4-AEB4-B4C5-DD2A-ACB5479A81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3E06413-0BEF-A95B-408C-C90E642EF0E3}"/>
              </a:ext>
            </a:extLst>
          </p:cNvPr>
          <p:cNvCxnSpPr>
            <a:cxnSpLocks/>
          </p:cNvCxnSpPr>
          <p:nvPr userDrawn="1"/>
        </p:nvCxnSpPr>
        <p:spPr>
          <a:xfrm flipH="1">
            <a:off x="11746807" y="5553307"/>
            <a:ext cx="443973" cy="130469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69824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One Column alternative White/Grey-no top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09FDF7CA-6860-A9E2-277F-4679030DA2F1}"/>
              </a:ext>
            </a:extLst>
          </p:cNvPr>
          <p:cNvSpPr/>
          <p:nvPr userDrawn="1"/>
        </p:nvSpPr>
        <p:spPr>
          <a:xfrm>
            <a:off x="-3258" y="0"/>
            <a:ext cx="5910294" cy="6858000"/>
          </a:xfrm>
          <a:custGeom>
            <a:avLst/>
            <a:gdLst>
              <a:gd name="connsiteX0" fmla="*/ 0 w 5907038"/>
              <a:gd name="connsiteY0" fmla="*/ 0 h 6854222"/>
              <a:gd name="connsiteX1" fmla="*/ 1081554 w 5907038"/>
              <a:gd name="connsiteY1" fmla="*/ 0 h 6854222"/>
              <a:gd name="connsiteX2" fmla="*/ 4813344 w 5907038"/>
              <a:gd name="connsiteY2" fmla="*/ 0 h 6854222"/>
              <a:gd name="connsiteX3" fmla="*/ 5907038 w 5907038"/>
              <a:gd name="connsiteY3" fmla="*/ 0 h 6854222"/>
              <a:gd name="connsiteX4" fmla="*/ 3598507 w 5907038"/>
              <a:gd name="connsiteY4" fmla="*/ 6854222 h 6854222"/>
              <a:gd name="connsiteX5" fmla="*/ 0 w 5907038"/>
              <a:gd name="connsiteY5" fmla="*/ 6854222 h 6854222"/>
              <a:gd name="connsiteX6" fmla="*/ 0 w 5907038"/>
              <a:gd name="connsiteY6" fmla="*/ 0 h 6854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07038" h="6854222">
                <a:moveTo>
                  <a:pt x="0" y="0"/>
                </a:moveTo>
                <a:lnTo>
                  <a:pt x="1081554" y="0"/>
                </a:lnTo>
                <a:lnTo>
                  <a:pt x="4813344" y="0"/>
                </a:lnTo>
                <a:lnTo>
                  <a:pt x="5907038" y="0"/>
                </a:lnTo>
                <a:lnTo>
                  <a:pt x="3598507" y="6854222"/>
                </a:lnTo>
                <a:lnTo>
                  <a:pt x="0" y="685422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242E1CE-B17B-5CEF-C93E-40271C01B9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775" y="1855157"/>
            <a:ext cx="39101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2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spc="-20">
                <a:solidFill>
                  <a:schemeClr val="accent2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 spc="-20">
                <a:solidFill>
                  <a:schemeClr val="accent2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100" spc="-20">
                <a:solidFill>
                  <a:schemeClr val="accent2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sunt pe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2"/>
            <a:r>
              <a:rPr lang="en-GB" dirty="0"/>
              <a:t>Bold statement style,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3"/>
            <a:r>
              <a:rPr lang="en-GB" dirty="0"/>
              <a:t>Second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BB13F5D-D5B5-4F19-83DE-7588D94C38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E0D7E39-690C-4CB6-ACD8-B27FB70B6A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100" y="720000"/>
            <a:ext cx="391010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4000" b="0" i="0" spc="-100" baseline="0">
                <a:solidFill>
                  <a:schemeClr val="accent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One COLUMN – </a:t>
            </a:r>
            <a:br>
              <a:rPr lang="en-US" dirty="0"/>
            </a:br>
            <a:r>
              <a:rPr lang="en-US" dirty="0"/>
              <a:t>White/red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C71089B4-AEB4-B4C5-DD2A-ACB5479A81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4455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One Column alternative Grey/White-no top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D0E30CA6-89D0-40A9-C924-5FF522B2511A}"/>
              </a:ext>
            </a:extLst>
          </p:cNvPr>
          <p:cNvSpPr/>
          <p:nvPr userDrawn="1"/>
        </p:nvSpPr>
        <p:spPr>
          <a:xfrm>
            <a:off x="-3258" y="0"/>
            <a:ext cx="5910294" cy="6858000"/>
          </a:xfrm>
          <a:custGeom>
            <a:avLst/>
            <a:gdLst>
              <a:gd name="connsiteX0" fmla="*/ 0 w 5907038"/>
              <a:gd name="connsiteY0" fmla="*/ 0 h 6854222"/>
              <a:gd name="connsiteX1" fmla="*/ 1081554 w 5907038"/>
              <a:gd name="connsiteY1" fmla="*/ 0 h 6854222"/>
              <a:gd name="connsiteX2" fmla="*/ 4813344 w 5907038"/>
              <a:gd name="connsiteY2" fmla="*/ 0 h 6854222"/>
              <a:gd name="connsiteX3" fmla="*/ 5907038 w 5907038"/>
              <a:gd name="connsiteY3" fmla="*/ 0 h 6854222"/>
              <a:gd name="connsiteX4" fmla="*/ 3598507 w 5907038"/>
              <a:gd name="connsiteY4" fmla="*/ 6854222 h 6854222"/>
              <a:gd name="connsiteX5" fmla="*/ 0 w 5907038"/>
              <a:gd name="connsiteY5" fmla="*/ 6854222 h 6854222"/>
              <a:gd name="connsiteX6" fmla="*/ 0 w 5907038"/>
              <a:gd name="connsiteY6" fmla="*/ 0 h 6854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07038" h="6854222">
                <a:moveTo>
                  <a:pt x="0" y="0"/>
                </a:moveTo>
                <a:lnTo>
                  <a:pt x="1081554" y="0"/>
                </a:lnTo>
                <a:lnTo>
                  <a:pt x="4813344" y="0"/>
                </a:lnTo>
                <a:lnTo>
                  <a:pt x="5907038" y="0"/>
                </a:lnTo>
                <a:lnTo>
                  <a:pt x="3598507" y="6854222"/>
                </a:lnTo>
                <a:lnTo>
                  <a:pt x="0" y="685422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242E1CE-B17B-5CEF-C93E-40271C01B9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775" y="1855157"/>
            <a:ext cx="39101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2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spc="-20">
                <a:solidFill>
                  <a:schemeClr val="accent2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 spc="-20">
                <a:solidFill>
                  <a:schemeClr val="accent2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100" spc="-20">
                <a:solidFill>
                  <a:schemeClr val="accent2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sunt pe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2"/>
            <a:r>
              <a:rPr lang="en-GB" dirty="0"/>
              <a:t>Bold statement style,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3"/>
            <a:r>
              <a:rPr lang="en-GB" dirty="0"/>
              <a:t>Second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BB13F5D-D5B5-4F19-83DE-7588D94C38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E0D7E39-690C-4CB6-ACD8-B27FB70B6A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100" y="720000"/>
            <a:ext cx="391010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4000" b="0" i="0" spc="-100" baseline="0">
                <a:solidFill>
                  <a:schemeClr val="accent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One COLUMN – </a:t>
            </a:r>
            <a:br>
              <a:rPr lang="en-US" dirty="0"/>
            </a:br>
            <a:r>
              <a:rPr lang="en-US" dirty="0"/>
              <a:t>White/red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C71089B4-AEB4-B4C5-DD2A-ACB5479A81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866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One Column and image alternative White/Red-no top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pointing at something&#10;&#10;Description automatically generated with low confidence">
            <a:extLst>
              <a:ext uri="{FF2B5EF4-FFF2-40B4-BE49-F238E27FC236}">
                <a16:creationId xmlns:a16="http://schemas.microsoft.com/office/drawing/2014/main" id="{B89BBDC0-40C7-2833-43A1-F5685EAFF0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803"/>
          <a:stretch/>
        </p:blipFill>
        <p:spPr>
          <a:xfrm flipH="1">
            <a:off x="1903889" y="1875"/>
            <a:ext cx="10288109" cy="68561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CF49381-28E7-4F46-E29D-306CA36F9D82}"/>
              </a:ext>
            </a:extLst>
          </p:cNvPr>
          <p:cNvSpPr/>
          <p:nvPr userDrawn="1"/>
        </p:nvSpPr>
        <p:spPr>
          <a:xfrm>
            <a:off x="3758814" y="2"/>
            <a:ext cx="8433185" cy="6846266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FD9E2C8-707D-94CC-4D3C-EF590340C99C}"/>
              </a:ext>
            </a:extLst>
          </p:cNvPr>
          <p:cNvSpPr/>
          <p:nvPr userDrawn="1"/>
        </p:nvSpPr>
        <p:spPr>
          <a:xfrm>
            <a:off x="-1" y="1"/>
            <a:ext cx="5907038" cy="6867872"/>
          </a:xfrm>
          <a:custGeom>
            <a:avLst/>
            <a:gdLst>
              <a:gd name="connsiteX0" fmla="*/ 38031 w 5907038"/>
              <a:gd name="connsiteY0" fmla="*/ 0 h 6867872"/>
              <a:gd name="connsiteX1" fmla="*/ 1122455 w 5907038"/>
              <a:gd name="connsiteY1" fmla="*/ 0 h 6867872"/>
              <a:gd name="connsiteX2" fmla="*/ 4822614 w 5907038"/>
              <a:gd name="connsiteY2" fmla="*/ 0 h 6867872"/>
              <a:gd name="connsiteX3" fmla="*/ 5907038 w 5907038"/>
              <a:gd name="connsiteY3" fmla="*/ 0 h 6867872"/>
              <a:gd name="connsiteX4" fmla="*/ 3593910 w 5907038"/>
              <a:gd name="connsiteY4" fmla="*/ 6867872 h 6867872"/>
              <a:gd name="connsiteX5" fmla="*/ 2509486 w 5907038"/>
              <a:gd name="connsiteY5" fmla="*/ 6867872 h 6867872"/>
              <a:gd name="connsiteX6" fmla="*/ 0 w 5907038"/>
              <a:gd name="connsiteY6" fmla="*/ 6867872 h 6867872"/>
              <a:gd name="connsiteX7" fmla="*/ 0 w 5907038"/>
              <a:gd name="connsiteY7" fmla="*/ 112917 h 6867872"/>
              <a:gd name="connsiteX8" fmla="*/ 38031 w 5907038"/>
              <a:gd name="connsiteY8" fmla="*/ 0 h 6867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7038" h="6867872">
                <a:moveTo>
                  <a:pt x="38031" y="0"/>
                </a:moveTo>
                <a:lnTo>
                  <a:pt x="1122455" y="0"/>
                </a:lnTo>
                <a:lnTo>
                  <a:pt x="4822614" y="0"/>
                </a:lnTo>
                <a:lnTo>
                  <a:pt x="5907038" y="0"/>
                </a:lnTo>
                <a:lnTo>
                  <a:pt x="3593910" y="6867872"/>
                </a:lnTo>
                <a:lnTo>
                  <a:pt x="2509486" y="6867872"/>
                </a:lnTo>
                <a:lnTo>
                  <a:pt x="0" y="6867872"/>
                </a:lnTo>
                <a:lnTo>
                  <a:pt x="0" y="112917"/>
                </a:lnTo>
                <a:lnTo>
                  <a:pt x="3803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242E1CE-B17B-5CEF-C93E-40271C01B9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775" y="1855157"/>
            <a:ext cx="39101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2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spc="-20">
                <a:solidFill>
                  <a:schemeClr val="accent2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 spc="-20">
                <a:solidFill>
                  <a:schemeClr val="accent2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100" spc="-20">
                <a:solidFill>
                  <a:schemeClr val="accent2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sunt pe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2"/>
            <a:r>
              <a:rPr lang="en-GB" dirty="0"/>
              <a:t>Bold statement style,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3"/>
            <a:r>
              <a:rPr lang="en-GB" dirty="0"/>
              <a:t>Second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BB13F5D-D5B5-4F19-83DE-7588D94C38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E0D7E39-690C-4CB6-ACD8-B27FB70B6A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100" y="720000"/>
            <a:ext cx="391010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4000" b="0" i="0" spc="-100" baseline="0">
                <a:solidFill>
                  <a:schemeClr val="accent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One COLUMN – </a:t>
            </a:r>
            <a:br>
              <a:rPr lang="en-US" dirty="0"/>
            </a:br>
            <a:r>
              <a:rPr lang="en-US" dirty="0"/>
              <a:t>White/red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C71089B4-AEB4-B4C5-DD2A-ACB5479A81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078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One Column L Blue and image alternative White/Red-no top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AC739BAA-4550-344B-D0D3-3E5237C001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002"/>
          <a:stretch/>
        </p:blipFill>
        <p:spPr>
          <a:xfrm>
            <a:off x="3476573" y="-1"/>
            <a:ext cx="8715428" cy="6858001"/>
          </a:xfrm>
          <a:prstGeom prst="rect">
            <a:avLst/>
          </a:prstGeom>
        </p:spPr>
      </p:pic>
      <p:sp>
        <p:nvSpPr>
          <p:cNvPr id="2" name="Freeform 1">
            <a:extLst>
              <a:ext uri="{FF2B5EF4-FFF2-40B4-BE49-F238E27FC236}">
                <a16:creationId xmlns:a16="http://schemas.microsoft.com/office/drawing/2014/main" id="{DCEB951C-3741-BFBB-6876-3BC488A58C56}"/>
              </a:ext>
            </a:extLst>
          </p:cNvPr>
          <p:cNvSpPr/>
          <p:nvPr userDrawn="1"/>
        </p:nvSpPr>
        <p:spPr>
          <a:xfrm>
            <a:off x="-1" y="1"/>
            <a:ext cx="5907038" cy="6867872"/>
          </a:xfrm>
          <a:custGeom>
            <a:avLst/>
            <a:gdLst>
              <a:gd name="connsiteX0" fmla="*/ 38031 w 5907038"/>
              <a:gd name="connsiteY0" fmla="*/ 0 h 6867872"/>
              <a:gd name="connsiteX1" fmla="*/ 1122455 w 5907038"/>
              <a:gd name="connsiteY1" fmla="*/ 0 h 6867872"/>
              <a:gd name="connsiteX2" fmla="*/ 4822614 w 5907038"/>
              <a:gd name="connsiteY2" fmla="*/ 0 h 6867872"/>
              <a:gd name="connsiteX3" fmla="*/ 5907038 w 5907038"/>
              <a:gd name="connsiteY3" fmla="*/ 0 h 6867872"/>
              <a:gd name="connsiteX4" fmla="*/ 3593910 w 5907038"/>
              <a:gd name="connsiteY4" fmla="*/ 6867872 h 6867872"/>
              <a:gd name="connsiteX5" fmla="*/ 2509486 w 5907038"/>
              <a:gd name="connsiteY5" fmla="*/ 6867872 h 6867872"/>
              <a:gd name="connsiteX6" fmla="*/ 0 w 5907038"/>
              <a:gd name="connsiteY6" fmla="*/ 6867872 h 6867872"/>
              <a:gd name="connsiteX7" fmla="*/ 0 w 5907038"/>
              <a:gd name="connsiteY7" fmla="*/ 112917 h 6867872"/>
              <a:gd name="connsiteX8" fmla="*/ 38031 w 5907038"/>
              <a:gd name="connsiteY8" fmla="*/ 0 h 6867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7038" h="6867872">
                <a:moveTo>
                  <a:pt x="38031" y="0"/>
                </a:moveTo>
                <a:lnTo>
                  <a:pt x="1122455" y="0"/>
                </a:lnTo>
                <a:lnTo>
                  <a:pt x="4822614" y="0"/>
                </a:lnTo>
                <a:lnTo>
                  <a:pt x="5907038" y="0"/>
                </a:lnTo>
                <a:lnTo>
                  <a:pt x="3593910" y="6867872"/>
                </a:lnTo>
                <a:lnTo>
                  <a:pt x="2509486" y="6867872"/>
                </a:lnTo>
                <a:lnTo>
                  <a:pt x="0" y="6867872"/>
                </a:lnTo>
                <a:lnTo>
                  <a:pt x="0" y="112917"/>
                </a:lnTo>
                <a:lnTo>
                  <a:pt x="3803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242E1CE-B17B-5CEF-C93E-40271C01B9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775" y="1855157"/>
            <a:ext cx="39101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20" baseline="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spc="-20">
                <a:solidFill>
                  <a:schemeClr val="accent2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 spc="-20">
                <a:solidFill>
                  <a:schemeClr val="accent2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100" spc="-20">
                <a:solidFill>
                  <a:schemeClr val="accent2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sunt pe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2"/>
            <a:r>
              <a:rPr lang="en-GB" dirty="0"/>
              <a:t>Bold statement style,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3"/>
            <a:r>
              <a:rPr lang="en-GB" dirty="0"/>
              <a:t>Second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BB13F5D-D5B5-4F19-83DE-7588D94C38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E0D7E39-690C-4CB6-ACD8-B27FB70B6A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100" y="720000"/>
            <a:ext cx="391010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4000" b="0" i="0" spc="-100" baseline="0">
                <a:solidFill>
                  <a:schemeClr val="accent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One COLUMN – </a:t>
            </a:r>
            <a:br>
              <a:rPr lang="en-US" dirty="0"/>
            </a:br>
            <a:r>
              <a:rPr lang="en-US" dirty="0"/>
              <a:t>White/red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C71089B4-AEB4-B4C5-DD2A-ACB5479A81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2808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One Column Purple and image alternative White/Red-no top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athletic game, sport&#10;&#10;Description automatically generated">
            <a:extLst>
              <a:ext uri="{FF2B5EF4-FFF2-40B4-BE49-F238E27FC236}">
                <a16:creationId xmlns:a16="http://schemas.microsoft.com/office/drawing/2014/main" id="{7AC26767-B195-1584-EEB1-16FE9BA00C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8301" y="0"/>
            <a:ext cx="8829598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3109A10-8EFD-4E82-218E-D0B125D3E013}"/>
              </a:ext>
            </a:extLst>
          </p:cNvPr>
          <p:cNvSpPr/>
          <p:nvPr userDrawn="1"/>
        </p:nvSpPr>
        <p:spPr>
          <a:xfrm>
            <a:off x="3050642" y="0"/>
            <a:ext cx="9141358" cy="6857997"/>
          </a:xfrm>
          <a:prstGeom prst="rect">
            <a:avLst/>
          </a:prstGeom>
          <a:solidFill>
            <a:schemeClr val="accent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45A6E7C3-9000-ADE9-6F26-3083907DC526}"/>
              </a:ext>
            </a:extLst>
          </p:cNvPr>
          <p:cNvSpPr/>
          <p:nvPr userDrawn="1"/>
        </p:nvSpPr>
        <p:spPr>
          <a:xfrm>
            <a:off x="-1" y="1"/>
            <a:ext cx="5898545" cy="6857998"/>
          </a:xfrm>
          <a:custGeom>
            <a:avLst/>
            <a:gdLst>
              <a:gd name="connsiteX0" fmla="*/ 38031 w 5907038"/>
              <a:gd name="connsiteY0" fmla="*/ 0 h 6867872"/>
              <a:gd name="connsiteX1" fmla="*/ 1122455 w 5907038"/>
              <a:gd name="connsiteY1" fmla="*/ 0 h 6867872"/>
              <a:gd name="connsiteX2" fmla="*/ 4822614 w 5907038"/>
              <a:gd name="connsiteY2" fmla="*/ 0 h 6867872"/>
              <a:gd name="connsiteX3" fmla="*/ 5907038 w 5907038"/>
              <a:gd name="connsiteY3" fmla="*/ 0 h 6867872"/>
              <a:gd name="connsiteX4" fmla="*/ 3593910 w 5907038"/>
              <a:gd name="connsiteY4" fmla="*/ 6867872 h 6867872"/>
              <a:gd name="connsiteX5" fmla="*/ 2509486 w 5907038"/>
              <a:gd name="connsiteY5" fmla="*/ 6867872 h 6867872"/>
              <a:gd name="connsiteX6" fmla="*/ 0 w 5907038"/>
              <a:gd name="connsiteY6" fmla="*/ 6867872 h 6867872"/>
              <a:gd name="connsiteX7" fmla="*/ 0 w 5907038"/>
              <a:gd name="connsiteY7" fmla="*/ 112917 h 6867872"/>
              <a:gd name="connsiteX8" fmla="*/ 38031 w 5907038"/>
              <a:gd name="connsiteY8" fmla="*/ 0 h 6867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7038" h="6867872">
                <a:moveTo>
                  <a:pt x="38031" y="0"/>
                </a:moveTo>
                <a:lnTo>
                  <a:pt x="1122455" y="0"/>
                </a:lnTo>
                <a:lnTo>
                  <a:pt x="4822614" y="0"/>
                </a:lnTo>
                <a:lnTo>
                  <a:pt x="5907038" y="0"/>
                </a:lnTo>
                <a:lnTo>
                  <a:pt x="3593910" y="6867872"/>
                </a:lnTo>
                <a:lnTo>
                  <a:pt x="2509486" y="6867872"/>
                </a:lnTo>
                <a:lnTo>
                  <a:pt x="0" y="6867872"/>
                </a:lnTo>
                <a:lnTo>
                  <a:pt x="0" y="112917"/>
                </a:lnTo>
                <a:lnTo>
                  <a:pt x="3803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242E1CE-B17B-5CEF-C93E-40271C01B9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BB13F5D-D5B5-4F19-83DE-7588D94C38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E0D7E39-690C-4CB6-ACD8-B27FB70B6A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100" y="720000"/>
            <a:ext cx="391010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4000" b="0" i="0" spc="-100" baseline="0">
                <a:solidFill>
                  <a:schemeClr val="bg1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One COLUMN – </a:t>
            </a:r>
            <a:br>
              <a:rPr lang="en-US" dirty="0"/>
            </a:br>
            <a:r>
              <a:rPr lang="en-US" dirty="0"/>
              <a:t>White/red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C71089B4-AEB4-B4C5-DD2A-ACB5479A81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7ED7A269-3157-F814-CB85-B73F4941B2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775" y="1855157"/>
            <a:ext cx="39101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2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spc="-20">
                <a:solidFill>
                  <a:schemeClr val="bg1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 spc="-20">
                <a:solidFill>
                  <a:schemeClr val="bg1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100" spc="-20">
                <a:solidFill>
                  <a:schemeClr val="bg1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sunt pe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2"/>
            <a:r>
              <a:rPr lang="en-GB" dirty="0"/>
              <a:t>Bold statement style,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3"/>
            <a:r>
              <a:rPr lang="en-GB" dirty="0"/>
              <a:t>Second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</p:txBody>
      </p:sp>
    </p:spTree>
    <p:extLst>
      <p:ext uri="{BB962C8B-B14F-4D97-AF65-F5344CB8AC3E}">
        <p14:creationId xmlns:p14="http://schemas.microsoft.com/office/powerpoint/2010/main" val="42257067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Infographic plain-no top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242E1CE-B17B-5CEF-C93E-40271C01B9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2908" y="3620051"/>
            <a:ext cx="2306639" cy="57313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spc="-20" baseline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chemeClr val="bg1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300">
                <a:solidFill>
                  <a:schemeClr val="bg1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BB13F5D-D5B5-4F19-83DE-7588D94C38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E0D7E39-690C-4CB6-ACD8-B27FB70B6A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72910" y="2698686"/>
            <a:ext cx="2306637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7500" b="1" i="0" spc="-100" baseline="0">
                <a:solidFill>
                  <a:schemeClr val="accent1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C71089B4-AEB4-B4C5-DD2A-ACB5479A81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B01CD855-EC5C-2099-5019-70A4178831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44014" y="3620051"/>
            <a:ext cx="2306639" cy="57313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spc="-20" baseline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chemeClr val="bg1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300">
                <a:solidFill>
                  <a:schemeClr val="bg1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endParaRPr lang="en-GB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1C8FBD57-FE8C-06CB-DBF4-BDE25FC0B88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44016" y="2698686"/>
            <a:ext cx="2306637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7500" b="1" i="0" spc="-100" baseline="0">
                <a:solidFill>
                  <a:schemeClr val="accent1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13</a:t>
            </a:r>
          </a:p>
        </p:txBody>
      </p:sp>
      <p:sp>
        <p:nvSpPr>
          <p:cNvPr id="39" name="Text Placeholder 13">
            <a:extLst>
              <a:ext uri="{FF2B5EF4-FFF2-40B4-BE49-F238E27FC236}">
                <a16:creationId xmlns:a16="http://schemas.microsoft.com/office/drawing/2014/main" id="{B413BA55-7AE9-5E2B-94E1-20339B802A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26331" y="3620051"/>
            <a:ext cx="2306639" cy="57313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spc="-20" baseline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chemeClr val="bg1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300">
                <a:solidFill>
                  <a:schemeClr val="bg1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endParaRPr lang="en-GB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D7AEA14A-74A9-EDB5-37CA-24A194125A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6333" y="2698686"/>
            <a:ext cx="2628388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7500" b="1" i="0" spc="-100" baseline="0">
                <a:solidFill>
                  <a:schemeClr val="accent1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1400+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117901C9-AC27-5041-F2A8-6C16ABC79AF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72908" y="5461208"/>
            <a:ext cx="2306639" cy="57313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spc="-20" baseline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chemeClr val="bg1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300">
                <a:solidFill>
                  <a:schemeClr val="bg1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endParaRPr lang="en-GB" dirty="0"/>
          </a:p>
        </p:txBody>
      </p:sp>
      <p:sp>
        <p:nvSpPr>
          <p:cNvPr id="42" name="Text Placeholder 13">
            <a:extLst>
              <a:ext uri="{FF2B5EF4-FFF2-40B4-BE49-F238E27FC236}">
                <a16:creationId xmlns:a16="http://schemas.microsoft.com/office/drawing/2014/main" id="{D7657A67-D23B-2DE9-F783-53B42B98C8B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44014" y="5461208"/>
            <a:ext cx="2306639" cy="57313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spc="-20" baseline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chemeClr val="bg1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300">
                <a:solidFill>
                  <a:schemeClr val="bg1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endParaRPr lang="en-GB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36294607-7EEB-93B3-BB34-28BF026D49D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44016" y="4539843"/>
            <a:ext cx="2306637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7500" b="1" i="0" spc="-100" baseline="0">
                <a:solidFill>
                  <a:schemeClr val="accent1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17</a:t>
            </a:r>
          </a:p>
        </p:txBody>
      </p:sp>
      <p:sp>
        <p:nvSpPr>
          <p:cNvPr id="44" name="Text Placeholder 13">
            <a:extLst>
              <a:ext uri="{FF2B5EF4-FFF2-40B4-BE49-F238E27FC236}">
                <a16:creationId xmlns:a16="http://schemas.microsoft.com/office/drawing/2014/main" id="{28FF322B-E97F-E28E-9A04-90A5FE3B0E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26331" y="5461208"/>
            <a:ext cx="2306639" cy="57313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spc="-20" baseline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chemeClr val="bg1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300">
                <a:solidFill>
                  <a:schemeClr val="bg1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endParaRPr lang="en-GB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3AE41E11-8ABE-D385-2779-29416C159D8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826333" y="4539843"/>
            <a:ext cx="2306637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7500" b="1" i="0" spc="-100" baseline="0">
                <a:solidFill>
                  <a:schemeClr val="accent1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300+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73DBF2BD-B0C5-9462-CA8A-EF10980A863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72910" y="4539843"/>
            <a:ext cx="2306637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7500" b="1" i="0" spc="-100" baseline="0">
                <a:solidFill>
                  <a:schemeClr val="accent1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300+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311FF29-90BC-CB87-4305-12BE38049326}"/>
              </a:ext>
            </a:extLst>
          </p:cNvPr>
          <p:cNvGrpSpPr/>
          <p:nvPr userDrawn="1"/>
        </p:nvGrpSpPr>
        <p:grpSpPr>
          <a:xfrm>
            <a:off x="673100" y="2704740"/>
            <a:ext cx="752100" cy="1004093"/>
            <a:chOff x="7110413" y="871538"/>
            <a:chExt cx="923925" cy="1233488"/>
          </a:xfrm>
        </p:grpSpPr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BE64D10A-0072-5D97-146A-D2F219851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7601" y="1341438"/>
              <a:ext cx="212725" cy="52388"/>
            </a:xfrm>
            <a:custGeom>
              <a:avLst/>
              <a:gdLst>
                <a:gd name="T0" fmla="*/ 93 w 98"/>
                <a:gd name="T1" fmla="*/ 14 h 24"/>
                <a:gd name="T2" fmla="*/ 96 w 98"/>
                <a:gd name="T3" fmla="*/ 5 h 24"/>
                <a:gd name="T4" fmla="*/ 88 w 98"/>
                <a:gd name="T5" fmla="*/ 2 h 24"/>
                <a:gd name="T6" fmla="*/ 49 w 98"/>
                <a:gd name="T7" fmla="*/ 10 h 24"/>
                <a:gd name="T8" fmla="*/ 11 w 98"/>
                <a:gd name="T9" fmla="*/ 2 h 24"/>
                <a:gd name="T10" fmla="*/ 2 w 98"/>
                <a:gd name="T11" fmla="*/ 5 h 24"/>
                <a:gd name="T12" fmla="*/ 5 w 98"/>
                <a:gd name="T13" fmla="*/ 14 h 24"/>
                <a:gd name="T14" fmla="*/ 49 w 98"/>
                <a:gd name="T15" fmla="*/ 24 h 24"/>
                <a:gd name="T16" fmla="*/ 93 w 98"/>
                <a:gd name="T17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24">
                  <a:moveTo>
                    <a:pt x="93" y="14"/>
                  </a:moveTo>
                  <a:cubicBezTo>
                    <a:pt x="97" y="12"/>
                    <a:pt x="98" y="8"/>
                    <a:pt x="96" y="5"/>
                  </a:cubicBezTo>
                  <a:cubicBezTo>
                    <a:pt x="95" y="1"/>
                    <a:pt x="91" y="0"/>
                    <a:pt x="88" y="2"/>
                  </a:cubicBezTo>
                  <a:cubicBezTo>
                    <a:pt x="76" y="7"/>
                    <a:pt x="63" y="10"/>
                    <a:pt x="49" y="10"/>
                  </a:cubicBezTo>
                  <a:cubicBezTo>
                    <a:pt x="36" y="10"/>
                    <a:pt x="23" y="7"/>
                    <a:pt x="11" y="2"/>
                  </a:cubicBezTo>
                  <a:cubicBezTo>
                    <a:pt x="8" y="0"/>
                    <a:pt x="4" y="1"/>
                    <a:pt x="2" y="5"/>
                  </a:cubicBezTo>
                  <a:cubicBezTo>
                    <a:pt x="0" y="8"/>
                    <a:pt x="2" y="12"/>
                    <a:pt x="5" y="14"/>
                  </a:cubicBezTo>
                  <a:cubicBezTo>
                    <a:pt x="19" y="20"/>
                    <a:pt x="34" y="24"/>
                    <a:pt x="49" y="24"/>
                  </a:cubicBezTo>
                  <a:cubicBezTo>
                    <a:pt x="65" y="24"/>
                    <a:pt x="80" y="20"/>
                    <a:pt x="93" y="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2C32E39E-BBE0-C008-8806-F1119B2323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0413" y="871538"/>
              <a:ext cx="923925" cy="1233488"/>
            </a:xfrm>
            <a:custGeom>
              <a:avLst/>
              <a:gdLst>
                <a:gd name="T0" fmla="*/ 143 w 426"/>
                <a:gd name="T1" fmla="*/ 312 h 572"/>
                <a:gd name="T2" fmla="*/ 142 w 426"/>
                <a:gd name="T3" fmla="*/ 312 h 572"/>
                <a:gd name="T4" fmla="*/ 84 w 426"/>
                <a:gd name="T5" fmla="*/ 332 h 572"/>
                <a:gd name="T6" fmla="*/ 0 w 426"/>
                <a:gd name="T7" fmla="*/ 572 h 572"/>
                <a:gd name="T8" fmla="*/ 426 w 426"/>
                <a:gd name="T9" fmla="*/ 572 h 572"/>
                <a:gd name="T10" fmla="*/ 343 w 426"/>
                <a:gd name="T11" fmla="*/ 333 h 572"/>
                <a:gd name="T12" fmla="*/ 268 w 426"/>
                <a:gd name="T13" fmla="*/ 306 h 572"/>
                <a:gd name="T14" fmla="*/ 268 w 426"/>
                <a:gd name="T15" fmla="*/ 267 h 572"/>
                <a:gd name="T16" fmla="*/ 353 w 426"/>
                <a:gd name="T17" fmla="*/ 139 h 572"/>
                <a:gd name="T18" fmla="*/ 214 w 426"/>
                <a:gd name="T19" fmla="*/ 0 h 572"/>
                <a:gd name="T20" fmla="*/ 76 w 426"/>
                <a:gd name="T21" fmla="*/ 139 h 572"/>
                <a:gd name="T22" fmla="*/ 162 w 426"/>
                <a:gd name="T23" fmla="*/ 268 h 572"/>
                <a:gd name="T24" fmla="*/ 162 w 426"/>
                <a:gd name="T25" fmla="*/ 306 h 572"/>
                <a:gd name="T26" fmla="*/ 143 w 426"/>
                <a:gd name="T27" fmla="*/ 312 h 572"/>
                <a:gd name="T28" fmla="*/ 138 w 426"/>
                <a:gd name="T29" fmla="*/ 558 h 572"/>
                <a:gd name="T30" fmla="*/ 18 w 426"/>
                <a:gd name="T31" fmla="*/ 558 h 572"/>
                <a:gd name="T32" fmla="*/ 94 w 426"/>
                <a:gd name="T33" fmla="*/ 343 h 572"/>
                <a:gd name="T34" fmla="*/ 138 w 426"/>
                <a:gd name="T35" fmla="*/ 328 h 572"/>
                <a:gd name="T36" fmla="*/ 138 w 426"/>
                <a:gd name="T37" fmla="*/ 558 h 572"/>
                <a:gd name="T38" fmla="*/ 290 w 426"/>
                <a:gd name="T39" fmla="*/ 328 h 572"/>
                <a:gd name="T40" fmla="*/ 333 w 426"/>
                <a:gd name="T41" fmla="*/ 343 h 572"/>
                <a:gd name="T42" fmla="*/ 408 w 426"/>
                <a:gd name="T43" fmla="*/ 558 h 572"/>
                <a:gd name="T44" fmla="*/ 290 w 426"/>
                <a:gd name="T45" fmla="*/ 558 h 572"/>
                <a:gd name="T46" fmla="*/ 290 w 426"/>
                <a:gd name="T47" fmla="*/ 328 h 572"/>
                <a:gd name="T48" fmla="*/ 340 w 426"/>
                <a:gd name="T49" fmla="*/ 139 h 572"/>
                <a:gd name="T50" fmla="*/ 304 w 426"/>
                <a:gd name="T51" fmla="*/ 226 h 572"/>
                <a:gd name="T52" fmla="*/ 230 w 426"/>
                <a:gd name="T53" fmla="*/ 15 h 572"/>
                <a:gd name="T54" fmla="*/ 340 w 426"/>
                <a:gd name="T55" fmla="*/ 139 h 572"/>
                <a:gd name="T56" fmla="*/ 89 w 426"/>
                <a:gd name="T57" fmla="*/ 139 h 572"/>
                <a:gd name="T58" fmla="*/ 198 w 426"/>
                <a:gd name="T59" fmla="*/ 15 h 572"/>
                <a:gd name="T60" fmla="*/ 124 w 426"/>
                <a:gd name="T61" fmla="*/ 226 h 572"/>
                <a:gd name="T62" fmla="*/ 89 w 426"/>
                <a:gd name="T63" fmla="*/ 139 h 572"/>
                <a:gd name="T64" fmla="*/ 135 w 426"/>
                <a:gd name="T65" fmla="*/ 236 h 572"/>
                <a:gd name="T66" fmla="*/ 213 w 426"/>
                <a:gd name="T67" fmla="*/ 14 h 572"/>
                <a:gd name="T68" fmla="*/ 214 w 426"/>
                <a:gd name="T69" fmla="*/ 14 h 572"/>
                <a:gd name="T70" fmla="*/ 216 w 426"/>
                <a:gd name="T71" fmla="*/ 14 h 572"/>
                <a:gd name="T72" fmla="*/ 216 w 426"/>
                <a:gd name="T73" fmla="*/ 14 h 572"/>
                <a:gd name="T74" fmla="*/ 293 w 426"/>
                <a:gd name="T75" fmla="*/ 236 h 572"/>
                <a:gd name="T76" fmla="*/ 214 w 426"/>
                <a:gd name="T77" fmla="*/ 264 h 572"/>
                <a:gd name="T78" fmla="*/ 135 w 426"/>
                <a:gd name="T79" fmla="*/ 236 h 572"/>
                <a:gd name="T80" fmla="*/ 254 w 426"/>
                <a:gd name="T81" fmla="*/ 272 h 572"/>
                <a:gd name="T82" fmla="*/ 254 w 426"/>
                <a:gd name="T83" fmla="*/ 304 h 572"/>
                <a:gd name="T84" fmla="*/ 175 w 426"/>
                <a:gd name="T85" fmla="*/ 304 h 572"/>
                <a:gd name="T86" fmla="*/ 175 w 426"/>
                <a:gd name="T87" fmla="*/ 272 h 572"/>
                <a:gd name="T88" fmla="*/ 214 w 426"/>
                <a:gd name="T89" fmla="*/ 278 h 572"/>
                <a:gd name="T90" fmla="*/ 254 w 426"/>
                <a:gd name="T91" fmla="*/ 272 h 572"/>
                <a:gd name="T92" fmla="*/ 168 w 426"/>
                <a:gd name="T93" fmla="*/ 318 h 572"/>
                <a:gd name="T94" fmla="*/ 168 w 426"/>
                <a:gd name="T95" fmla="*/ 318 h 572"/>
                <a:gd name="T96" fmla="*/ 260 w 426"/>
                <a:gd name="T97" fmla="*/ 318 h 572"/>
                <a:gd name="T98" fmla="*/ 261 w 426"/>
                <a:gd name="T99" fmla="*/ 318 h 572"/>
                <a:gd name="T100" fmla="*/ 277 w 426"/>
                <a:gd name="T101" fmla="*/ 323 h 572"/>
                <a:gd name="T102" fmla="*/ 277 w 426"/>
                <a:gd name="T103" fmla="*/ 558 h 572"/>
                <a:gd name="T104" fmla="*/ 151 w 426"/>
                <a:gd name="T105" fmla="*/ 558 h 572"/>
                <a:gd name="T106" fmla="*/ 151 w 426"/>
                <a:gd name="T107" fmla="*/ 323 h 572"/>
                <a:gd name="T108" fmla="*/ 168 w 426"/>
                <a:gd name="T109" fmla="*/ 318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26" h="572">
                  <a:moveTo>
                    <a:pt x="143" y="312"/>
                  </a:moveTo>
                  <a:cubicBezTo>
                    <a:pt x="143" y="312"/>
                    <a:pt x="142" y="312"/>
                    <a:pt x="142" y="312"/>
                  </a:cubicBezTo>
                  <a:cubicBezTo>
                    <a:pt x="84" y="332"/>
                    <a:pt x="84" y="332"/>
                    <a:pt x="84" y="332"/>
                  </a:cubicBezTo>
                  <a:cubicBezTo>
                    <a:pt x="0" y="572"/>
                    <a:pt x="0" y="572"/>
                    <a:pt x="0" y="572"/>
                  </a:cubicBezTo>
                  <a:cubicBezTo>
                    <a:pt x="426" y="572"/>
                    <a:pt x="426" y="572"/>
                    <a:pt x="426" y="572"/>
                  </a:cubicBezTo>
                  <a:cubicBezTo>
                    <a:pt x="343" y="333"/>
                    <a:pt x="343" y="333"/>
                    <a:pt x="343" y="333"/>
                  </a:cubicBezTo>
                  <a:cubicBezTo>
                    <a:pt x="268" y="306"/>
                    <a:pt x="268" y="306"/>
                    <a:pt x="268" y="306"/>
                  </a:cubicBezTo>
                  <a:cubicBezTo>
                    <a:pt x="268" y="267"/>
                    <a:pt x="268" y="267"/>
                    <a:pt x="268" y="267"/>
                  </a:cubicBezTo>
                  <a:cubicBezTo>
                    <a:pt x="318" y="246"/>
                    <a:pt x="353" y="197"/>
                    <a:pt x="353" y="139"/>
                  </a:cubicBezTo>
                  <a:cubicBezTo>
                    <a:pt x="353" y="63"/>
                    <a:pt x="291" y="0"/>
                    <a:pt x="214" y="0"/>
                  </a:cubicBezTo>
                  <a:cubicBezTo>
                    <a:pt x="138" y="0"/>
                    <a:pt x="76" y="63"/>
                    <a:pt x="76" y="139"/>
                  </a:cubicBezTo>
                  <a:cubicBezTo>
                    <a:pt x="76" y="197"/>
                    <a:pt x="112" y="247"/>
                    <a:pt x="162" y="268"/>
                  </a:cubicBezTo>
                  <a:cubicBezTo>
                    <a:pt x="162" y="306"/>
                    <a:pt x="162" y="306"/>
                    <a:pt x="162" y="306"/>
                  </a:cubicBezTo>
                  <a:lnTo>
                    <a:pt x="143" y="312"/>
                  </a:lnTo>
                  <a:close/>
                  <a:moveTo>
                    <a:pt x="138" y="558"/>
                  </a:moveTo>
                  <a:cubicBezTo>
                    <a:pt x="18" y="558"/>
                    <a:pt x="18" y="558"/>
                    <a:pt x="18" y="558"/>
                  </a:cubicBezTo>
                  <a:cubicBezTo>
                    <a:pt x="94" y="343"/>
                    <a:pt x="94" y="343"/>
                    <a:pt x="94" y="343"/>
                  </a:cubicBezTo>
                  <a:cubicBezTo>
                    <a:pt x="138" y="328"/>
                    <a:pt x="138" y="328"/>
                    <a:pt x="138" y="328"/>
                  </a:cubicBezTo>
                  <a:lnTo>
                    <a:pt x="138" y="558"/>
                  </a:lnTo>
                  <a:close/>
                  <a:moveTo>
                    <a:pt x="290" y="328"/>
                  </a:moveTo>
                  <a:cubicBezTo>
                    <a:pt x="333" y="343"/>
                    <a:pt x="333" y="343"/>
                    <a:pt x="333" y="343"/>
                  </a:cubicBezTo>
                  <a:cubicBezTo>
                    <a:pt x="408" y="558"/>
                    <a:pt x="408" y="558"/>
                    <a:pt x="408" y="558"/>
                  </a:cubicBezTo>
                  <a:cubicBezTo>
                    <a:pt x="290" y="558"/>
                    <a:pt x="290" y="558"/>
                    <a:pt x="290" y="558"/>
                  </a:cubicBezTo>
                  <a:lnTo>
                    <a:pt x="290" y="328"/>
                  </a:lnTo>
                  <a:close/>
                  <a:moveTo>
                    <a:pt x="340" y="139"/>
                  </a:moveTo>
                  <a:cubicBezTo>
                    <a:pt x="340" y="173"/>
                    <a:pt x="326" y="204"/>
                    <a:pt x="304" y="226"/>
                  </a:cubicBezTo>
                  <a:cubicBezTo>
                    <a:pt x="230" y="15"/>
                    <a:pt x="230" y="15"/>
                    <a:pt x="230" y="15"/>
                  </a:cubicBezTo>
                  <a:cubicBezTo>
                    <a:pt x="292" y="22"/>
                    <a:pt x="340" y="75"/>
                    <a:pt x="340" y="139"/>
                  </a:cubicBezTo>
                  <a:close/>
                  <a:moveTo>
                    <a:pt x="89" y="139"/>
                  </a:moveTo>
                  <a:cubicBezTo>
                    <a:pt x="89" y="75"/>
                    <a:pt x="137" y="23"/>
                    <a:pt x="198" y="15"/>
                  </a:cubicBezTo>
                  <a:cubicBezTo>
                    <a:pt x="124" y="226"/>
                    <a:pt x="124" y="226"/>
                    <a:pt x="124" y="226"/>
                  </a:cubicBezTo>
                  <a:cubicBezTo>
                    <a:pt x="102" y="204"/>
                    <a:pt x="89" y="173"/>
                    <a:pt x="89" y="139"/>
                  </a:cubicBezTo>
                  <a:close/>
                  <a:moveTo>
                    <a:pt x="135" y="236"/>
                  </a:moveTo>
                  <a:cubicBezTo>
                    <a:pt x="213" y="14"/>
                    <a:pt x="213" y="14"/>
                    <a:pt x="213" y="14"/>
                  </a:cubicBezTo>
                  <a:cubicBezTo>
                    <a:pt x="213" y="14"/>
                    <a:pt x="214" y="14"/>
                    <a:pt x="214" y="14"/>
                  </a:cubicBezTo>
                  <a:cubicBezTo>
                    <a:pt x="215" y="14"/>
                    <a:pt x="215" y="14"/>
                    <a:pt x="216" y="14"/>
                  </a:cubicBezTo>
                  <a:cubicBezTo>
                    <a:pt x="216" y="14"/>
                    <a:pt x="216" y="14"/>
                    <a:pt x="216" y="14"/>
                  </a:cubicBezTo>
                  <a:cubicBezTo>
                    <a:pt x="293" y="236"/>
                    <a:pt x="293" y="236"/>
                    <a:pt x="293" y="236"/>
                  </a:cubicBezTo>
                  <a:cubicBezTo>
                    <a:pt x="272" y="254"/>
                    <a:pt x="244" y="264"/>
                    <a:pt x="214" y="264"/>
                  </a:cubicBezTo>
                  <a:cubicBezTo>
                    <a:pt x="184" y="264"/>
                    <a:pt x="157" y="254"/>
                    <a:pt x="135" y="236"/>
                  </a:cubicBezTo>
                  <a:close/>
                  <a:moveTo>
                    <a:pt x="254" y="272"/>
                  </a:moveTo>
                  <a:cubicBezTo>
                    <a:pt x="254" y="304"/>
                    <a:pt x="254" y="304"/>
                    <a:pt x="254" y="304"/>
                  </a:cubicBezTo>
                  <a:cubicBezTo>
                    <a:pt x="175" y="304"/>
                    <a:pt x="175" y="304"/>
                    <a:pt x="175" y="304"/>
                  </a:cubicBezTo>
                  <a:cubicBezTo>
                    <a:pt x="175" y="272"/>
                    <a:pt x="175" y="272"/>
                    <a:pt x="175" y="272"/>
                  </a:cubicBezTo>
                  <a:cubicBezTo>
                    <a:pt x="188" y="276"/>
                    <a:pt x="201" y="278"/>
                    <a:pt x="214" y="278"/>
                  </a:cubicBezTo>
                  <a:cubicBezTo>
                    <a:pt x="228" y="278"/>
                    <a:pt x="242" y="276"/>
                    <a:pt x="254" y="272"/>
                  </a:cubicBezTo>
                  <a:close/>
                  <a:moveTo>
                    <a:pt x="168" y="318"/>
                  </a:moveTo>
                  <a:cubicBezTo>
                    <a:pt x="168" y="318"/>
                    <a:pt x="168" y="318"/>
                    <a:pt x="168" y="318"/>
                  </a:cubicBezTo>
                  <a:cubicBezTo>
                    <a:pt x="260" y="318"/>
                    <a:pt x="260" y="318"/>
                    <a:pt x="260" y="318"/>
                  </a:cubicBezTo>
                  <a:cubicBezTo>
                    <a:pt x="260" y="318"/>
                    <a:pt x="261" y="318"/>
                    <a:pt x="261" y="318"/>
                  </a:cubicBezTo>
                  <a:cubicBezTo>
                    <a:pt x="277" y="323"/>
                    <a:pt x="277" y="323"/>
                    <a:pt x="277" y="323"/>
                  </a:cubicBezTo>
                  <a:cubicBezTo>
                    <a:pt x="277" y="558"/>
                    <a:pt x="277" y="558"/>
                    <a:pt x="277" y="558"/>
                  </a:cubicBezTo>
                  <a:cubicBezTo>
                    <a:pt x="151" y="558"/>
                    <a:pt x="151" y="558"/>
                    <a:pt x="151" y="558"/>
                  </a:cubicBezTo>
                  <a:cubicBezTo>
                    <a:pt x="151" y="323"/>
                    <a:pt x="151" y="323"/>
                    <a:pt x="151" y="323"/>
                  </a:cubicBezTo>
                  <a:lnTo>
                    <a:pt x="168" y="3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62E4DC4-D086-A911-E4B4-D6E93A937CBC}"/>
              </a:ext>
            </a:extLst>
          </p:cNvPr>
          <p:cNvGrpSpPr/>
          <p:nvPr userDrawn="1"/>
        </p:nvGrpSpPr>
        <p:grpSpPr>
          <a:xfrm>
            <a:off x="4275629" y="2704740"/>
            <a:ext cx="717022" cy="1004093"/>
            <a:chOff x="7874000" y="1236663"/>
            <a:chExt cx="868362" cy="1216025"/>
          </a:xfrm>
        </p:grpSpPr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880A18C7-5557-9058-0731-FAAA4017F1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4000" y="1236663"/>
              <a:ext cx="868362" cy="1216025"/>
            </a:xfrm>
            <a:custGeom>
              <a:avLst/>
              <a:gdLst>
                <a:gd name="T0" fmla="*/ 200 w 400"/>
                <a:gd name="T1" fmla="*/ 0 h 564"/>
                <a:gd name="T2" fmla="*/ 0 w 400"/>
                <a:gd name="T3" fmla="*/ 200 h 564"/>
                <a:gd name="T4" fmla="*/ 0 w 400"/>
                <a:gd name="T5" fmla="*/ 205 h 564"/>
                <a:gd name="T6" fmla="*/ 195 w 400"/>
                <a:gd name="T7" fmla="*/ 558 h 564"/>
                <a:gd name="T8" fmla="*/ 200 w 400"/>
                <a:gd name="T9" fmla="*/ 564 h 564"/>
                <a:gd name="T10" fmla="*/ 205 w 400"/>
                <a:gd name="T11" fmla="*/ 558 h 564"/>
                <a:gd name="T12" fmla="*/ 400 w 400"/>
                <a:gd name="T13" fmla="*/ 205 h 564"/>
                <a:gd name="T14" fmla="*/ 400 w 400"/>
                <a:gd name="T15" fmla="*/ 200 h 564"/>
                <a:gd name="T16" fmla="*/ 200 w 400"/>
                <a:gd name="T17" fmla="*/ 0 h 564"/>
                <a:gd name="T18" fmla="*/ 12 w 400"/>
                <a:gd name="T19" fmla="*/ 205 h 564"/>
                <a:gd name="T20" fmla="*/ 12 w 400"/>
                <a:gd name="T21" fmla="*/ 200 h 564"/>
                <a:gd name="T22" fmla="*/ 34 w 400"/>
                <a:gd name="T23" fmla="*/ 112 h 564"/>
                <a:gd name="T24" fmla="*/ 185 w 400"/>
                <a:gd name="T25" fmla="*/ 526 h 564"/>
                <a:gd name="T26" fmla="*/ 12 w 400"/>
                <a:gd name="T27" fmla="*/ 205 h 564"/>
                <a:gd name="T28" fmla="*/ 200 w 400"/>
                <a:gd name="T29" fmla="*/ 533 h 564"/>
                <a:gd name="T30" fmla="*/ 42 w 400"/>
                <a:gd name="T31" fmla="*/ 99 h 564"/>
                <a:gd name="T32" fmla="*/ 200 w 400"/>
                <a:gd name="T33" fmla="*/ 12 h 564"/>
                <a:gd name="T34" fmla="*/ 358 w 400"/>
                <a:gd name="T35" fmla="*/ 99 h 564"/>
                <a:gd name="T36" fmla="*/ 200 w 400"/>
                <a:gd name="T37" fmla="*/ 533 h 564"/>
                <a:gd name="T38" fmla="*/ 388 w 400"/>
                <a:gd name="T39" fmla="*/ 205 h 564"/>
                <a:gd name="T40" fmla="*/ 215 w 400"/>
                <a:gd name="T41" fmla="*/ 526 h 564"/>
                <a:gd name="T42" fmla="*/ 366 w 400"/>
                <a:gd name="T43" fmla="*/ 112 h 564"/>
                <a:gd name="T44" fmla="*/ 388 w 400"/>
                <a:gd name="T45" fmla="*/ 200 h 564"/>
                <a:gd name="T46" fmla="*/ 388 w 400"/>
                <a:gd name="T47" fmla="*/ 205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0" h="564">
                  <a:moveTo>
                    <a:pt x="200" y="0"/>
                  </a:moveTo>
                  <a:cubicBezTo>
                    <a:pt x="90" y="0"/>
                    <a:pt x="0" y="90"/>
                    <a:pt x="0" y="200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0" y="324"/>
                    <a:pt x="187" y="549"/>
                    <a:pt x="195" y="558"/>
                  </a:cubicBezTo>
                  <a:cubicBezTo>
                    <a:pt x="200" y="564"/>
                    <a:pt x="200" y="564"/>
                    <a:pt x="200" y="564"/>
                  </a:cubicBezTo>
                  <a:cubicBezTo>
                    <a:pt x="205" y="558"/>
                    <a:pt x="205" y="558"/>
                    <a:pt x="205" y="558"/>
                  </a:cubicBezTo>
                  <a:cubicBezTo>
                    <a:pt x="213" y="549"/>
                    <a:pt x="400" y="324"/>
                    <a:pt x="400" y="205"/>
                  </a:cubicBezTo>
                  <a:cubicBezTo>
                    <a:pt x="400" y="200"/>
                    <a:pt x="400" y="200"/>
                    <a:pt x="400" y="200"/>
                  </a:cubicBezTo>
                  <a:cubicBezTo>
                    <a:pt x="400" y="90"/>
                    <a:pt x="310" y="0"/>
                    <a:pt x="200" y="0"/>
                  </a:cubicBezTo>
                  <a:close/>
                  <a:moveTo>
                    <a:pt x="12" y="205"/>
                  </a:moveTo>
                  <a:cubicBezTo>
                    <a:pt x="12" y="200"/>
                    <a:pt x="12" y="200"/>
                    <a:pt x="12" y="200"/>
                  </a:cubicBezTo>
                  <a:cubicBezTo>
                    <a:pt x="12" y="168"/>
                    <a:pt x="20" y="138"/>
                    <a:pt x="34" y="112"/>
                  </a:cubicBezTo>
                  <a:cubicBezTo>
                    <a:pt x="185" y="526"/>
                    <a:pt x="185" y="526"/>
                    <a:pt x="185" y="526"/>
                  </a:cubicBezTo>
                  <a:cubicBezTo>
                    <a:pt x="135" y="464"/>
                    <a:pt x="12" y="298"/>
                    <a:pt x="12" y="205"/>
                  </a:cubicBezTo>
                  <a:close/>
                  <a:moveTo>
                    <a:pt x="200" y="533"/>
                  </a:moveTo>
                  <a:cubicBezTo>
                    <a:pt x="42" y="99"/>
                    <a:pt x="42" y="99"/>
                    <a:pt x="42" y="99"/>
                  </a:cubicBezTo>
                  <a:cubicBezTo>
                    <a:pt x="75" y="47"/>
                    <a:pt x="134" y="12"/>
                    <a:pt x="200" y="12"/>
                  </a:cubicBezTo>
                  <a:cubicBezTo>
                    <a:pt x="266" y="12"/>
                    <a:pt x="325" y="47"/>
                    <a:pt x="358" y="99"/>
                  </a:cubicBezTo>
                  <a:lnTo>
                    <a:pt x="200" y="533"/>
                  </a:lnTo>
                  <a:close/>
                  <a:moveTo>
                    <a:pt x="388" y="205"/>
                  </a:moveTo>
                  <a:cubicBezTo>
                    <a:pt x="388" y="298"/>
                    <a:pt x="265" y="464"/>
                    <a:pt x="215" y="526"/>
                  </a:cubicBezTo>
                  <a:cubicBezTo>
                    <a:pt x="366" y="112"/>
                    <a:pt x="366" y="112"/>
                    <a:pt x="366" y="112"/>
                  </a:cubicBezTo>
                  <a:cubicBezTo>
                    <a:pt x="380" y="138"/>
                    <a:pt x="388" y="168"/>
                    <a:pt x="388" y="200"/>
                  </a:cubicBezTo>
                  <a:lnTo>
                    <a:pt x="388" y="2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11">
              <a:extLst>
                <a:ext uri="{FF2B5EF4-FFF2-40B4-BE49-F238E27FC236}">
                  <a16:creationId xmlns:a16="http://schemas.microsoft.com/office/drawing/2014/main" id="{081A9516-D15C-B15B-55B8-D74F33AC5A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31175" y="1444625"/>
              <a:ext cx="355600" cy="352425"/>
            </a:xfrm>
            <a:custGeom>
              <a:avLst/>
              <a:gdLst>
                <a:gd name="T0" fmla="*/ 82 w 164"/>
                <a:gd name="T1" fmla="*/ 0 h 163"/>
                <a:gd name="T2" fmla="*/ 0 w 164"/>
                <a:gd name="T3" fmla="*/ 82 h 163"/>
                <a:gd name="T4" fmla="*/ 82 w 164"/>
                <a:gd name="T5" fmla="*/ 163 h 163"/>
                <a:gd name="T6" fmla="*/ 164 w 164"/>
                <a:gd name="T7" fmla="*/ 82 h 163"/>
                <a:gd name="T8" fmla="*/ 82 w 164"/>
                <a:gd name="T9" fmla="*/ 0 h 163"/>
                <a:gd name="T10" fmla="*/ 82 w 164"/>
                <a:gd name="T11" fmla="*/ 151 h 163"/>
                <a:gd name="T12" fmla="*/ 12 w 164"/>
                <a:gd name="T13" fmla="*/ 82 h 163"/>
                <a:gd name="T14" fmla="*/ 82 w 164"/>
                <a:gd name="T15" fmla="*/ 12 h 163"/>
                <a:gd name="T16" fmla="*/ 152 w 164"/>
                <a:gd name="T17" fmla="*/ 82 h 163"/>
                <a:gd name="T18" fmla="*/ 82 w 164"/>
                <a:gd name="T19" fmla="*/ 15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163">
                  <a:moveTo>
                    <a:pt x="82" y="0"/>
                  </a:moveTo>
                  <a:cubicBezTo>
                    <a:pt x="37" y="0"/>
                    <a:pt x="0" y="37"/>
                    <a:pt x="0" y="82"/>
                  </a:cubicBezTo>
                  <a:cubicBezTo>
                    <a:pt x="0" y="127"/>
                    <a:pt x="37" y="163"/>
                    <a:pt x="82" y="163"/>
                  </a:cubicBezTo>
                  <a:cubicBezTo>
                    <a:pt x="127" y="163"/>
                    <a:pt x="164" y="127"/>
                    <a:pt x="164" y="82"/>
                  </a:cubicBezTo>
                  <a:cubicBezTo>
                    <a:pt x="164" y="37"/>
                    <a:pt x="127" y="0"/>
                    <a:pt x="82" y="0"/>
                  </a:cubicBezTo>
                  <a:close/>
                  <a:moveTo>
                    <a:pt x="82" y="151"/>
                  </a:moveTo>
                  <a:cubicBezTo>
                    <a:pt x="43" y="151"/>
                    <a:pt x="12" y="120"/>
                    <a:pt x="12" y="82"/>
                  </a:cubicBezTo>
                  <a:cubicBezTo>
                    <a:pt x="12" y="43"/>
                    <a:pt x="43" y="12"/>
                    <a:pt x="82" y="12"/>
                  </a:cubicBezTo>
                  <a:cubicBezTo>
                    <a:pt x="121" y="12"/>
                    <a:pt x="152" y="43"/>
                    <a:pt x="152" y="82"/>
                  </a:cubicBezTo>
                  <a:cubicBezTo>
                    <a:pt x="152" y="120"/>
                    <a:pt x="121" y="151"/>
                    <a:pt x="82" y="15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B9E6747-EC91-7E1A-273E-896CBC7D3DAF}"/>
              </a:ext>
            </a:extLst>
          </p:cNvPr>
          <p:cNvGrpSpPr/>
          <p:nvPr userDrawn="1"/>
        </p:nvGrpSpPr>
        <p:grpSpPr>
          <a:xfrm>
            <a:off x="7789264" y="2704740"/>
            <a:ext cx="858380" cy="1004093"/>
            <a:chOff x="7654926" y="1154113"/>
            <a:chExt cx="1028700" cy="1203325"/>
          </a:xfrm>
        </p:grpSpPr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DC30C367-8897-BD64-E8F6-822AD5AAE4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54926" y="1154113"/>
              <a:ext cx="1028700" cy="1203325"/>
            </a:xfrm>
            <a:custGeom>
              <a:avLst/>
              <a:gdLst>
                <a:gd name="T0" fmla="*/ 263 w 476"/>
                <a:gd name="T1" fmla="*/ 0 h 558"/>
                <a:gd name="T2" fmla="*/ 294 w 476"/>
                <a:gd name="T3" fmla="*/ 20 h 558"/>
                <a:gd name="T4" fmla="*/ 219 w 476"/>
                <a:gd name="T5" fmla="*/ 34 h 558"/>
                <a:gd name="T6" fmla="*/ 139 w 476"/>
                <a:gd name="T7" fmla="*/ 457 h 558"/>
                <a:gd name="T8" fmla="*/ 97 w 476"/>
                <a:gd name="T9" fmla="*/ 465 h 558"/>
                <a:gd name="T10" fmla="*/ 213 w 476"/>
                <a:gd name="T11" fmla="*/ 510 h 558"/>
                <a:gd name="T12" fmla="*/ 177 w 476"/>
                <a:gd name="T13" fmla="*/ 546 h 558"/>
                <a:gd name="T14" fmla="*/ 262 w 476"/>
                <a:gd name="T15" fmla="*/ 558 h 558"/>
                <a:gd name="T16" fmla="*/ 225 w 476"/>
                <a:gd name="T17" fmla="*/ 546 h 558"/>
                <a:gd name="T18" fmla="*/ 476 w 476"/>
                <a:gd name="T19" fmla="*/ 253 h 558"/>
                <a:gd name="T20" fmla="*/ 383 w 476"/>
                <a:gd name="T21" fmla="*/ 318 h 558"/>
                <a:gd name="T22" fmla="*/ 268 w 476"/>
                <a:gd name="T23" fmla="*/ 309 h 558"/>
                <a:gd name="T24" fmla="*/ 220 w 476"/>
                <a:gd name="T25" fmla="*/ 370 h 558"/>
                <a:gd name="T26" fmla="*/ 225 w 476"/>
                <a:gd name="T27" fmla="*/ 422 h 558"/>
                <a:gd name="T28" fmla="*/ 219 w 476"/>
                <a:gd name="T29" fmla="*/ 461 h 558"/>
                <a:gd name="T30" fmla="*/ 295 w 476"/>
                <a:gd name="T31" fmla="*/ 60 h 558"/>
                <a:gd name="T32" fmla="*/ 409 w 476"/>
                <a:gd name="T33" fmla="*/ 338 h 558"/>
                <a:gd name="T34" fmla="*/ 280 w 476"/>
                <a:gd name="T35" fmla="*/ 452 h 558"/>
                <a:gd name="T36" fmla="*/ 234 w 476"/>
                <a:gd name="T37" fmla="*/ 414 h 558"/>
                <a:gd name="T38" fmla="*/ 231 w 476"/>
                <a:gd name="T39" fmla="*/ 374 h 558"/>
                <a:gd name="T40" fmla="*/ 271 w 476"/>
                <a:gd name="T41" fmla="*/ 320 h 558"/>
                <a:gd name="T42" fmla="*/ 376 w 476"/>
                <a:gd name="T43" fmla="*/ 327 h 558"/>
                <a:gd name="T44" fmla="*/ 175 w 476"/>
                <a:gd name="T45" fmla="*/ 50 h 558"/>
                <a:gd name="T46" fmla="*/ 68 w 476"/>
                <a:gd name="T47" fmla="*/ 223 h 558"/>
                <a:gd name="T48" fmla="*/ 175 w 476"/>
                <a:gd name="T49" fmla="*/ 50 h 558"/>
                <a:gd name="T50" fmla="*/ 36 w 476"/>
                <a:gd name="T51" fmla="*/ 346 h 558"/>
                <a:gd name="T52" fmla="*/ 44 w 476"/>
                <a:gd name="T53" fmla="*/ 300 h 558"/>
                <a:gd name="T54" fmla="*/ 89 w 476"/>
                <a:gd name="T55" fmla="*/ 283 h 558"/>
                <a:gd name="T56" fmla="*/ 111 w 476"/>
                <a:gd name="T57" fmla="*/ 296 h 558"/>
                <a:gd name="T58" fmla="*/ 121 w 476"/>
                <a:gd name="T59" fmla="*/ 298 h 558"/>
                <a:gd name="T60" fmla="*/ 127 w 476"/>
                <a:gd name="T61" fmla="*/ 319 h 558"/>
                <a:gd name="T62" fmla="*/ 104 w 476"/>
                <a:gd name="T63" fmla="*/ 342 h 558"/>
                <a:gd name="T64" fmla="*/ 33 w 476"/>
                <a:gd name="T65" fmla="*/ 345 h 558"/>
                <a:gd name="T66" fmla="*/ 112 w 476"/>
                <a:gd name="T67" fmla="*/ 352 h 558"/>
                <a:gd name="T68" fmla="*/ 138 w 476"/>
                <a:gd name="T69" fmla="*/ 324 h 558"/>
                <a:gd name="T70" fmla="*/ 124 w 476"/>
                <a:gd name="T71" fmla="*/ 286 h 558"/>
                <a:gd name="T72" fmla="*/ 114 w 476"/>
                <a:gd name="T73" fmla="*/ 285 h 558"/>
                <a:gd name="T74" fmla="*/ 94 w 476"/>
                <a:gd name="T75" fmla="*/ 272 h 558"/>
                <a:gd name="T76" fmla="*/ 34 w 476"/>
                <a:gd name="T77" fmla="*/ 294 h 558"/>
                <a:gd name="T78" fmla="*/ 26 w 476"/>
                <a:gd name="T79" fmla="*/ 330 h 558"/>
                <a:gd name="T80" fmla="*/ 12 w 476"/>
                <a:gd name="T81" fmla="*/ 242 h 558"/>
                <a:gd name="T82" fmla="*/ 142 w 476"/>
                <a:gd name="T83" fmla="*/ 177 h 558"/>
                <a:gd name="T84" fmla="*/ 219 w 476"/>
                <a:gd name="T85" fmla="*/ 46 h 558"/>
                <a:gd name="T86" fmla="*/ 143 w 476"/>
                <a:gd name="T87" fmla="*/ 446 h 558"/>
                <a:gd name="T88" fmla="*/ 219 w 476"/>
                <a:gd name="T89" fmla="*/ 498 h 558"/>
                <a:gd name="T90" fmla="*/ 150 w 476"/>
                <a:gd name="T91" fmla="*/ 462 h 558"/>
                <a:gd name="T92" fmla="*/ 439 w 476"/>
                <a:gd name="T93" fmla="*/ 253 h 558"/>
                <a:gd name="T94" fmla="*/ 307 w 476"/>
                <a:gd name="T95" fmla="*/ 25 h 558"/>
                <a:gd name="T96" fmla="*/ 219 w 476"/>
                <a:gd name="T97" fmla="*/ 49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76" h="558">
                  <a:moveTo>
                    <a:pt x="476" y="253"/>
                  </a:moveTo>
                  <a:cubicBezTo>
                    <a:pt x="476" y="128"/>
                    <a:pt x="387" y="21"/>
                    <a:pt x="263" y="0"/>
                  </a:cubicBezTo>
                  <a:cubicBezTo>
                    <a:pt x="261" y="12"/>
                    <a:pt x="261" y="12"/>
                    <a:pt x="261" y="12"/>
                  </a:cubicBezTo>
                  <a:cubicBezTo>
                    <a:pt x="272" y="14"/>
                    <a:pt x="284" y="17"/>
                    <a:pt x="294" y="20"/>
                  </a:cubicBezTo>
                  <a:cubicBezTo>
                    <a:pt x="286" y="44"/>
                    <a:pt x="286" y="44"/>
                    <a:pt x="286" y="44"/>
                  </a:cubicBezTo>
                  <a:cubicBezTo>
                    <a:pt x="265" y="37"/>
                    <a:pt x="243" y="34"/>
                    <a:pt x="219" y="34"/>
                  </a:cubicBezTo>
                  <a:cubicBezTo>
                    <a:pt x="98" y="34"/>
                    <a:pt x="0" y="132"/>
                    <a:pt x="0" y="253"/>
                  </a:cubicBezTo>
                  <a:cubicBezTo>
                    <a:pt x="0" y="346"/>
                    <a:pt x="57" y="425"/>
                    <a:pt x="139" y="457"/>
                  </a:cubicBezTo>
                  <a:cubicBezTo>
                    <a:pt x="130" y="481"/>
                    <a:pt x="130" y="481"/>
                    <a:pt x="130" y="481"/>
                  </a:cubicBezTo>
                  <a:cubicBezTo>
                    <a:pt x="119" y="477"/>
                    <a:pt x="108" y="471"/>
                    <a:pt x="97" y="465"/>
                  </a:cubicBezTo>
                  <a:cubicBezTo>
                    <a:pt x="91" y="475"/>
                    <a:pt x="91" y="475"/>
                    <a:pt x="91" y="475"/>
                  </a:cubicBezTo>
                  <a:cubicBezTo>
                    <a:pt x="128" y="497"/>
                    <a:pt x="170" y="509"/>
                    <a:pt x="213" y="510"/>
                  </a:cubicBezTo>
                  <a:cubicBezTo>
                    <a:pt x="213" y="546"/>
                    <a:pt x="213" y="546"/>
                    <a:pt x="213" y="546"/>
                  </a:cubicBezTo>
                  <a:cubicBezTo>
                    <a:pt x="177" y="546"/>
                    <a:pt x="177" y="546"/>
                    <a:pt x="177" y="546"/>
                  </a:cubicBezTo>
                  <a:cubicBezTo>
                    <a:pt x="177" y="558"/>
                    <a:pt x="177" y="558"/>
                    <a:pt x="177" y="558"/>
                  </a:cubicBezTo>
                  <a:cubicBezTo>
                    <a:pt x="262" y="558"/>
                    <a:pt x="262" y="558"/>
                    <a:pt x="262" y="558"/>
                  </a:cubicBezTo>
                  <a:cubicBezTo>
                    <a:pt x="262" y="546"/>
                    <a:pt x="262" y="546"/>
                    <a:pt x="262" y="546"/>
                  </a:cubicBezTo>
                  <a:cubicBezTo>
                    <a:pt x="225" y="546"/>
                    <a:pt x="225" y="546"/>
                    <a:pt x="225" y="546"/>
                  </a:cubicBezTo>
                  <a:cubicBezTo>
                    <a:pt x="225" y="510"/>
                    <a:pt x="225" y="510"/>
                    <a:pt x="225" y="510"/>
                  </a:cubicBezTo>
                  <a:cubicBezTo>
                    <a:pt x="364" y="507"/>
                    <a:pt x="476" y="393"/>
                    <a:pt x="476" y="253"/>
                  </a:cubicBezTo>
                  <a:close/>
                  <a:moveTo>
                    <a:pt x="409" y="338"/>
                  </a:moveTo>
                  <a:cubicBezTo>
                    <a:pt x="383" y="318"/>
                    <a:pt x="383" y="318"/>
                    <a:pt x="383" y="318"/>
                  </a:cubicBezTo>
                  <a:cubicBezTo>
                    <a:pt x="360" y="299"/>
                    <a:pt x="329" y="293"/>
                    <a:pt x="300" y="300"/>
                  </a:cubicBezTo>
                  <a:cubicBezTo>
                    <a:pt x="268" y="309"/>
                    <a:pt x="268" y="309"/>
                    <a:pt x="268" y="309"/>
                  </a:cubicBezTo>
                  <a:cubicBezTo>
                    <a:pt x="251" y="313"/>
                    <a:pt x="237" y="326"/>
                    <a:pt x="230" y="342"/>
                  </a:cubicBezTo>
                  <a:cubicBezTo>
                    <a:pt x="220" y="370"/>
                    <a:pt x="220" y="370"/>
                    <a:pt x="220" y="370"/>
                  </a:cubicBezTo>
                  <a:cubicBezTo>
                    <a:pt x="215" y="380"/>
                    <a:pt x="215" y="392"/>
                    <a:pt x="217" y="403"/>
                  </a:cubicBezTo>
                  <a:cubicBezTo>
                    <a:pt x="220" y="416"/>
                    <a:pt x="223" y="420"/>
                    <a:pt x="225" y="422"/>
                  </a:cubicBezTo>
                  <a:cubicBezTo>
                    <a:pt x="229" y="426"/>
                    <a:pt x="254" y="446"/>
                    <a:pt x="266" y="456"/>
                  </a:cubicBezTo>
                  <a:cubicBezTo>
                    <a:pt x="251" y="459"/>
                    <a:pt x="235" y="461"/>
                    <a:pt x="219" y="461"/>
                  </a:cubicBezTo>
                  <a:cubicBezTo>
                    <a:pt x="197" y="461"/>
                    <a:pt x="175" y="457"/>
                    <a:pt x="154" y="450"/>
                  </a:cubicBezTo>
                  <a:cubicBezTo>
                    <a:pt x="295" y="60"/>
                    <a:pt x="295" y="60"/>
                    <a:pt x="295" y="60"/>
                  </a:cubicBezTo>
                  <a:cubicBezTo>
                    <a:pt x="372" y="90"/>
                    <a:pt x="427" y="165"/>
                    <a:pt x="427" y="253"/>
                  </a:cubicBezTo>
                  <a:cubicBezTo>
                    <a:pt x="427" y="283"/>
                    <a:pt x="421" y="312"/>
                    <a:pt x="409" y="338"/>
                  </a:cubicBezTo>
                  <a:close/>
                  <a:moveTo>
                    <a:pt x="404" y="349"/>
                  </a:moveTo>
                  <a:cubicBezTo>
                    <a:pt x="378" y="398"/>
                    <a:pt x="334" y="436"/>
                    <a:pt x="280" y="452"/>
                  </a:cubicBezTo>
                  <a:cubicBezTo>
                    <a:pt x="280" y="451"/>
                    <a:pt x="280" y="451"/>
                    <a:pt x="280" y="451"/>
                  </a:cubicBezTo>
                  <a:cubicBezTo>
                    <a:pt x="263" y="438"/>
                    <a:pt x="237" y="417"/>
                    <a:pt x="234" y="414"/>
                  </a:cubicBezTo>
                  <a:cubicBezTo>
                    <a:pt x="234" y="414"/>
                    <a:pt x="232" y="412"/>
                    <a:pt x="229" y="400"/>
                  </a:cubicBezTo>
                  <a:cubicBezTo>
                    <a:pt x="227" y="391"/>
                    <a:pt x="228" y="382"/>
                    <a:pt x="231" y="374"/>
                  </a:cubicBezTo>
                  <a:cubicBezTo>
                    <a:pt x="241" y="347"/>
                    <a:pt x="241" y="347"/>
                    <a:pt x="241" y="347"/>
                  </a:cubicBezTo>
                  <a:cubicBezTo>
                    <a:pt x="246" y="334"/>
                    <a:pt x="258" y="324"/>
                    <a:pt x="271" y="320"/>
                  </a:cubicBezTo>
                  <a:cubicBezTo>
                    <a:pt x="303" y="312"/>
                    <a:pt x="303" y="312"/>
                    <a:pt x="303" y="312"/>
                  </a:cubicBezTo>
                  <a:cubicBezTo>
                    <a:pt x="328" y="306"/>
                    <a:pt x="355" y="311"/>
                    <a:pt x="376" y="327"/>
                  </a:cubicBezTo>
                  <a:lnTo>
                    <a:pt x="404" y="349"/>
                  </a:lnTo>
                  <a:close/>
                  <a:moveTo>
                    <a:pt x="175" y="50"/>
                  </a:moveTo>
                  <a:cubicBezTo>
                    <a:pt x="131" y="173"/>
                    <a:pt x="131" y="173"/>
                    <a:pt x="131" y="173"/>
                  </a:cubicBezTo>
                  <a:cubicBezTo>
                    <a:pt x="121" y="200"/>
                    <a:pt x="97" y="220"/>
                    <a:pt x="68" y="223"/>
                  </a:cubicBezTo>
                  <a:cubicBezTo>
                    <a:pt x="13" y="230"/>
                    <a:pt x="13" y="230"/>
                    <a:pt x="13" y="230"/>
                  </a:cubicBezTo>
                  <a:cubicBezTo>
                    <a:pt x="23" y="141"/>
                    <a:pt x="89" y="69"/>
                    <a:pt x="175" y="50"/>
                  </a:cubicBezTo>
                  <a:close/>
                  <a:moveTo>
                    <a:pt x="33" y="345"/>
                  </a:moveTo>
                  <a:cubicBezTo>
                    <a:pt x="36" y="346"/>
                    <a:pt x="36" y="346"/>
                    <a:pt x="36" y="346"/>
                  </a:cubicBezTo>
                  <a:cubicBezTo>
                    <a:pt x="41" y="309"/>
                    <a:pt x="41" y="309"/>
                    <a:pt x="41" y="309"/>
                  </a:cubicBezTo>
                  <a:cubicBezTo>
                    <a:pt x="42" y="306"/>
                    <a:pt x="42" y="303"/>
                    <a:pt x="44" y="300"/>
                  </a:cubicBezTo>
                  <a:cubicBezTo>
                    <a:pt x="45" y="298"/>
                    <a:pt x="48" y="297"/>
                    <a:pt x="50" y="295"/>
                  </a:cubicBezTo>
                  <a:cubicBezTo>
                    <a:pt x="63" y="286"/>
                    <a:pt x="77" y="278"/>
                    <a:pt x="89" y="283"/>
                  </a:cubicBezTo>
                  <a:cubicBezTo>
                    <a:pt x="92" y="284"/>
                    <a:pt x="94" y="286"/>
                    <a:pt x="97" y="288"/>
                  </a:cubicBezTo>
                  <a:cubicBezTo>
                    <a:pt x="101" y="291"/>
                    <a:pt x="105" y="295"/>
                    <a:pt x="111" y="296"/>
                  </a:cubicBezTo>
                  <a:cubicBezTo>
                    <a:pt x="113" y="297"/>
                    <a:pt x="115" y="297"/>
                    <a:pt x="117" y="297"/>
                  </a:cubicBezTo>
                  <a:cubicBezTo>
                    <a:pt x="118" y="297"/>
                    <a:pt x="120" y="297"/>
                    <a:pt x="121" y="298"/>
                  </a:cubicBezTo>
                  <a:cubicBezTo>
                    <a:pt x="124" y="298"/>
                    <a:pt x="126" y="301"/>
                    <a:pt x="127" y="303"/>
                  </a:cubicBezTo>
                  <a:cubicBezTo>
                    <a:pt x="129" y="308"/>
                    <a:pt x="129" y="314"/>
                    <a:pt x="127" y="319"/>
                  </a:cubicBezTo>
                  <a:cubicBezTo>
                    <a:pt x="123" y="327"/>
                    <a:pt x="116" y="333"/>
                    <a:pt x="108" y="340"/>
                  </a:cubicBezTo>
                  <a:cubicBezTo>
                    <a:pt x="107" y="341"/>
                    <a:pt x="105" y="341"/>
                    <a:pt x="104" y="342"/>
                  </a:cubicBezTo>
                  <a:cubicBezTo>
                    <a:pt x="88" y="356"/>
                    <a:pt x="74" y="371"/>
                    <a:pt x="62" y="388"/>
                  </a:cubicBezTo>
                  <a:cubicBezTo>
                    <a:pt x="51" y="375"/>
                    <a:pt x="41" y="361"/>
                    <a:pt x="33" y="345"/>
                  </a:cubicBezTo>
                  <a:close/>
                  <a:moveTo>
                    <a:pt x="70" y="397"/>
                  </a:moveTo>
                  <a:cubicBezTo>
                    <a:pt x="82" y="380"/>
                    <a:pt x="95" y="365"/>
                    <a:pt x="112" y="352"/>
                  </a:cubicBezTo>
                  <a:cubicBezTo>
                    <a:pt x="113" y="351"/>
                    <a:pt x="114" y="350"/>
                    <a:pt x="115" y="349"/>
                  </a:cubicBezTo>
                  <a:cubicBezTo>
                    <a:pt x="124" y="342"/>
                    <a:pt x="133" y="335"/>
                    <a:pt x="138" y="324"/>
                  </a:cubicBezTo>
                  <a:cubicBezTo>
                    <a:pt x="142" y="316"/>
                    <a:pt x="142" y="306"/>
                    <a:pt x="138" y="298"/>
                  </a:cubicBezTo>
                  <a:cubicBezTo>
                    <a:pt x="135" y="292"/>
                    <a:pt x="130" y="287"/>
                    <a:pt x="124" y="286"/>
                  </a:cubicBezTo>
                  <a:cubicBezTo>
                    <a:pt x="122" y="285"/>
                    <a:pt x="120" y="285"/>
                    <a:pt x="118" y="285"/>
                  </a:cubicBezTo>
                  <a:cubicBezTo>
                    <a:pt x="116" y="285"/>
                    <a:pt x="115" y="285"/>
                    <a:pt x="114" y="285"/>
                  </a:cubicBezTo>
                  <a:cubicBezTo>
                    <a:pt x="111" y="284"/>
                    <a:pt x="107" y="281"/>
                    <a:pt x="104" y="279"/>
                  </a:cubicBezTo>
                  <a:cubicBezTo>
                    <a:pt x="101" y="276"/>
                    <a:pt x="98" y="274"/>
                    <a:pt x="94" y="272"/>
                  </a:cubicBezTo>
                  <a:cubicBezTo>
                    <a:pt x="77" y="264"/>
                    <a:pt x="58" y="275"/>
                    <a:pt x="43" y="285"/>
                  </a:cubicBezTo>
                  <a:cubicBezTo>
                    <a:pt x="40" y="287"/>
                    <a:pt x="36" y="290"/>
                    <a:pt x="34" y="294"/>
                  </a:cubicBezTo>
                  <a:cubicBezTo>
                    <a:pt x="31" y="298"/>
                    <a:pt x="30" y="303"/>
                    <a:pt x="30" y="307"/>
                  </a:cubicBezTo>
                  <a:cubicBezTo>
                    <a:pt x="26" y="330"/>
                    <a:pt x="26" y="330"/>
                    <a:pt x="26" y="330"/>
                  </a:cubicBezTo>
                  <a:cubicBezTo>
                    <a:pt x="17" y="306"/>
                    <a:pt x="12" y="280"/>
                    <a:pt x="12" y="253"/>
                  </a:cubicBezTo>
                  <a:cubicBezTo>
                    <a:pt x="12" y="250"/>
                    <a:pt x="12" y="246"/>
                    <a:pt x="12" y="242"/>
                  </a:cubicBezTo>
                  <a:cubicBezTo>
                    <a:pt x="69" y="235"/>
                    <a:pt x="69" y="235"/>
                    <a:pt x="69" y="235"/>
                  </a:cubicBezTo>
                  <a:cubicBezTo>
                    <a:pt x="103" y="231"/>
                    <a:pt x="130" y="209"/>
                    <a:pt x="142" y="177"/>
                  </a:cubicBezTo>
                  <a:cubicBezTo>
                    <a:pt x="189" y="48"/>
                    <a:pt x="189" y="48"/>
                    <a:pt x="189" y="48"/>
                  </a:cubicBezTo>
                  <a:cubicBezTo>
                    <a:pt x="199" y="46"/>
                    <a:pt x="209" y="46"/>
                    <a:pt x="219" y="46"/>
                  </a:cubicBezTo>
                  <a:cubicBezTo>
                    <a:pt x="242" y="46"/>
                    <a:pt x="263" y="49"/>
                    <a:pt x="283" y="56"/>
                  </a:cubicBezTo>
                  <a:cubicBezTo>
                    <a:pt x="143" y="446"/>
                    <a:pt x="143" y="446"/>
                    <a:pt x="143" y="446"/>
                  </a:cubicBezTo>
                  <a:cubicBezTo>
                    <a:pt x="115" y="435"/>
                    <a:pt x="90" y="418"/>
                    <a:pt x="70" y="397"/>
                  </a:cubicBezTo>
                  <a:close/>
                  <a:moveTo>
                    <a:pt x="219" y="498"/>
                  </a:moveTo>
                  <a:cubicBezTo>
                    <a:pt x="193" y="498"/>
                    <a:pt x="167" y="493"/>
                    <a:pt x="142" y="485"/>
                  </a:cubicBezTo>
                  <a:cubicBezTo>
                    <a:pt x="150" y="462"/>
                    <a:pt x="150" y="462"/>
                    <a:pt x="150" y="462"/>
                  </a:cubicBezTo>
                  <a:cubicBezTo>
                    <a:pt x="172" y="469"/>
                    <a:pt x="195" y="473"/>
                    <a:pt x="219" y="473"/>
                  </a:cubicBezTo>
                  <a:cubicBezTo>
                    <a:pt x="341" y="473"/>
                    <a:pt x="439" y="374"/>
                    <a:pt x="439" y="253"/>
                  </a:cubicBezTo>
                  <a:cubicBezTo>
                    <a:pt x="439" y="160"/>
                    <a:pt x="381" y="80"/>
                    <a:pt x="299" y="48"/>
                  </a:cubicBezTo>
                  <a:cubicBezTo>
                    <a:pt x="307" y="25"/>
                    <a:pt x="307" y="25"/>
                    <a:pt x="307" y="25"/>
                  </a:cubicBezTo>
                  <a:cubicBezTo>
                    <a:pt x="401" y="60"/>
                    <a:pt x="464" y="150"/>
                    <a:pt x="464" y="253"/>
                  </a:cubicBezTo>
                  <a:cubicBezTo>
                    <a:pt x="464" y="388"/>
                    <a:pt x="354" y="498"/>
                    <a:pt x="219" y="49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2BCAA85A-F60C-214F-229E-3F497D3F70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47076" y="1582738"/>
              <a:ext cx="168275" cy="161925"/>
            </a:xfrm>
            <a:custGeom>
              <a:avLst/>
              <a:gdLst>
                <a:gd name="T0" fmla="*/ 71 w 78"/>
                <a:gd name="T1" fmla="*/ 24 h 75"/>
                <a:gd name="T2" fmla="*/ 71 w 78"/>
                <a:gd name="T3" fmla="*/ 24 h 75"/>
                <a:gd name="T4" fmla="*/ 65 w 78"/>
                <a:gd name="T5" fmla="*/ 18 h 75"/>
                <a:gd name="T6" fmla="*/ 61 w 78"/>
                <a:gd name="T7" fmla="*/ 15 h 75"/>
                <a:gd name="T8" fmla="*/ 42 w 78"/>
                <a:gd name="T9" fmla="*/ 3 h 75"/>
                <a:gd name="T10" fmla="*/ 27 w 78"/>
                <a:gd name="T11" fmla="*/ 4 h 75"/>
                <a:gd name="T12" fmla="*/ 2 w 78"/>
                <a:gd name="T13" fmla="*/ 56 h 75"/>
                <a:gd name="T14" fmla="*/ 15 w 78"/>
                <a:gd name="T15" fmla="*/ 73 h 75"/>
                <a:gd name="T16" fmla="*/ 25 w 78"/>
                <a:gd name="T17" fmla="*/ 75 h 75"/>
                <a:gd name="T18" fmla="*/ 30 w 78"/>
                <a:gd name="T19" fmla="*/ 75 h 75"/>
                <a:gd name="T20" fmla="*/ 47 w 78"/>
                <a:gd name="T21" fmla="*/ 72 h 75"/>
                <a:gd name="T22" fmla="*/ 59 w 78"/>
                <a:gd name="T23" fmla="*/ 67 h 75"/>
                <a:gd name="T24" fmla="*/ 71 w 78"/>
                <a:gd name="T25" fmla="*/ 24 h 75"/>
                <a:gd name="T26" fmla="*/ 51 w 78"/>
                <a:gd name="T27" fmla="*/ 57 h 75"/>
                <a:gd name="T28" fmla="*/ 45 w 78"/>
                <a:gd name="T29" fmla="*/ 60 h 75"/>
                <a:gd name="T30" fmla="*/ 28 w 78"/>
                <a:gd name="T31" fmla="*/ 63 h 75"/>
                <a:gd name="T32" fmla="*/ 28 w 78"/>
                <a:gd name="T33" fmla="*/ 63 h 75"/>
                <a:gd name="T34" fmla="*/ 20 w 78"/>
                <a:gd name="T35" fmla="*/ 62 h 75"/>
                <a:gd name="T36" fmla="*/ 14 w 78"/>
                <a:gd name="T37" fmla="*/ 54 h 75"/>
                <a:gd name="T38" fmla="*/ 34 w 78"/>
                <a:gd name="T39" fmla="*/ 13 h 75"/>
                <a:gd name="T40" fmla="*/ 35 w 78"/>
                <a:gd name="T41" fmla="*/ 13 h 75"/>
                <a:gd name="T42" fmla="*/ 35 w 78"/>
                <a:gd name="T43" fmla="*/ 13 h 75"/>
                <a:gd name="T44" fmla="*/ 54 w 78"/>
                <a:gd name="T45" fmla="*/ 25 h 75"/>
                <a:gd name="T46" fmla="*/ 57 w 78"/>
                <a:gd name="T47" fmla="*/ 27 h 75"/>
                <a:gd name="T48" fmla="*/ 60 w 78"/>
                <a:gd name="T49" fmla="*/ 30 h 75"/>
                <a:gd name="T50" fmla="*/ 60 w 78"/>
                <a:gd name="T51" fmla="*/ 30 h 75"/>
                <a:gd name="T52" fmla="*/ 51 w 78"/>
                <a:gd name="T53" fmla="*/ 5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8" h="75">
                  <a:moveTo>
                    <a:pt x="71" y="24"/>
                  </a:moveTo>
                  <a:cubicBezTo>
                    <a:pt x="71" y="24"/>
                    <a:pt x="71" y="24"/>
                    <a:pt x="71" y="24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3" y="17"/>
                    <a:pt x="62" y="16"/>
                    <a:pt x="61" y="15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37" y="0"/>
                    <a:pt x="31" y="0"/>
                    <a:pt x="27" y="4"/>
                  </a:cubicBezTo>
                  <a:cubicBezTo>
                    <a:pt x="13" y="16"/>
                    <a:pt x="0" y="39"/>
                    <a:pt x="2" y="56"/>
                  </a:cubicBezTo>
                  <a:cubicBezTo>
                    <a:pt x="4" y="64"/>
                    <a:pt x="8" y="70"/>
                    <a:pt x="15" y="73"/>
                  </a:cubicBezTo>
                  <a:cubicBezTo>
                    <a:pt x="18" y="74"/>
                    <a:pt x="21" y="75"/>
                    <a:pt x="25" y="75"/>
                  </a:cubicBezTo>
                  <a:cubicBezTo>
                    <a:pt x="27" y="75"/>
                    <a:pt x="28" y="75"/>
                    <a:pt x="30" y="75"/>
                  </a:cubicBezTo>
                  <a:cubicBezTo>
                    <a:pt x="47" y="72"/>
                    <a:pt x="47" y="72"/>
                    <a:pt x="47" y="72"/>
                  </a:cubicBezTo>
                  <a:cubicBezTo>
                    <a:pt x="51" y="71"/>
                    <a:pt x="55" y="69"/>
                    <a:pt x="59" y="67"/>
                  </a:cubicBezTo>
                  <a:cubicBezTo>
                    <a:pt x="74" y="55"/>
                    <a:pt x="78" y="39"/>
                    <a:pt x="71" y="24"/>
                  </a:cubicBezTo>
                  <a:close/>
                  <a:moveTo>
                    <a:pt x="51" y="57"/>
                  </a:moveTo>
                  <a:cubicBezTo>
                    <a:pt x="49" y="58"/>
                    <a:pt x="47" y="59"/>
                    <a:pt x="45" y="60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6" y="63"/>
                    <a:pt x="23" y="63"/>
                    <a:pt x="20" y="62"/>
                  </a:cubicBezTo>
                  <a:cubicBezTo>
                    <a:pt x="17" y="61"/>
                    <a:pt x="15" y="58"/>
                    <a:pt x="14" y="54"/>
                  </a:cubicBezTo>
                  <a:cubicBezTo>
                    <a:pt x="13" y="43"/>
                    <a:pt x="22" y="24"/>
                    <a:pt x="34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54" y="25"/>
                    <a:pt x="54" y="25"/>
                    <a:pt x="54" y="25"/>
                  </a:cubicBezTo>
                  <a:cubicBezTo>
                    <a:pt x="55" y="26"/>
                    <a:pt x="56" y="26"/>
                    <a:pt x="57" y="27"/>
                  </a:cubicBezTo>
                  <a:cubicBezTo>
                    <a:pt x="60" y="30"/>
                    <a:pt x="60" y="30"/>
                    <a:pt x="60" y="30"/>
                  </a:cubicBezTo>
                  <a:cubicBezTo>
                    <a:pt x="60" y="30"/>
                    <a:pt x="60" y="30"/>
                    <a:pt x="60" y="30"/>
                  </a:cubicBezTo>
                  <a:cubicBezTo>
                    <a:pt x="67" y="44"/>
                    <a:pt x="56" y="53"/>
                    <a:pt x="51" y="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7" name="Freeform 20">
            <a:extLst>
              <a:ext uri="{FF2B5EF4-FFF2-40B4-BE49-F238E27FC236}">
                <a16:creationId xmlns:a16="http://schemas.microsoft.com/office/drawing/2014/main" id="{53980D89-BC3E-1160-AB91-FD32B6E716D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02593" y="4545216"/>
            <a:ext cx="693114" cy="1004093"/>
          </a:xfrm>
          <a:custGeom>
            <a:avLst/>
            <a:gdLst>
              <a:gd name="T0" fmla="*/ 271 w 526"/>
              <a:gd name="T1" fmla="*/ 657 h 762"/>
              <a:gd name="T2" fmla="*/ 271 w 526"/>
              <a:gd name="T3" fmla="*/ 611 h 762"/>
              <a:gd name="T4" fmla="*/ 386 w 526"/>
              <a:gd name="T5" fmla="*/ 288 h 762"/>
              <a:gd name="T6" fmla="*/ 386 w 526"/>
              <a:gd name="T7" fmla="*/ 286 h 762"/>
              <a:gd name="T8" fmla="*/ 386 w 526"/>
              <a:gd name="T9" fmla="*/ 286 h 762"/>
              <a:gd name="T10" fmla="*/ 309 w 526"/>
              <a:gd name="T11" fmla="*/ 259 h 762"/>
              <a:gd name="T12" fmla="*/ 371 w 526"/>
              <a:gd name="T13" fmla="*/ 87 h 762"/>
              <a:gd name="T14" fmla="*/ 354 w 526"/>
              <a:gd name="T15" fmla="*/ 81 h 762"/>
              <a:gd name="T16" fmla="*/ 375 w 526"/>
              <a:gd name="T17" fmla="*/ 23 h 762"/>
              <a:gd name="T18" fmla="*/ 309 w 526"/>
              <a:gd name="T19" fmla="*/ 0 h 762"/>
              <a:gd name="T20" fmla="*/ 289 w 526"/>
              <a:gd name="T21" fmla="*/ 58 h 762"/>
              <a:gd name="T22" fmla="*/ 271 w 526"/>
              <a:gd name="T23" fmla="*/ 51 h 762"/>
              <a:gd name="T24" fmla="*/ 159 w 526"/>
              <a:gd name="T25" fmla="*/ 368 h 762"/>
              <a:gd name="T26" fmla="*/ 176 w 526"/>
              <a:gd name="T27" fmla="*/ 373 h 762"/>
              <a:gd name="T28" fmla="*/ 157 w 526"/>
              <a:gd name="T29" fmla="*/ 430 h 762"/>
              <a:gd name="T30" fmla="*/ 222 w 526"/>
              <a:gd name="T31" fmla="*/ 453 h 762"/>
              <a:gd name="T32" fmla="*/ 241 w 526"/>
              <a:gd name="T33" fmla="*/ 396 h 762"/>
              <a:gd name="T34" fmla="*/ 259 w 526"/>
              <a:gd name="T35" fmla="*/ 402 h 762"/>
              <a:gd name="T36" fmla="*/ 303 w 526"/>
              <a:gd name="T37" fmla="*/ 277 h 762"/>
              <a:gd name="T38" fmla="*/ 363 w 526"/>
              <a:gd name="T39" fmla="*/ 297 h 762"/>
              <a:gd name="T40" fmla="*/ 292 w 526"/>
              <a:gd name="T41" fmla="*/ 498 h 762"/>
              <a:gd name="T42" fmla="*/ 91 w 526"/>
              <a:gd name="T43" fmla="*/ 498 h 762"/>
              <a:gd name="T44" fmla="*/ 91 w 526"/>
              <a:gd name="T45" fmla="*/ 517 h 762"/>
              <a:gd name="T46" fmla="*/ 221 w 526"/>
              <a:gd name="T47" fmla="*/ 517 h 762"/>
              <a:gd name="T48" fmla="*/ 253 w 526"/>
              <a:gd name="T49" fmla="*/ 611 h 762"/>
              <a:gd name="T50" fmla="*/ 253 w 526"/>
              <a:gd name="T51" fmla="*/ 657 h 762"/>
              <a:gd name="T52" fmla="*/ 0 w 526"/>
              <a:gd name="T53" fmla="*/ 657 h 762"/>
              <a:gd name="T54" fmla="*/ 0 w 526"/>
              <a:gd name="T55" fmla="*/ 762 h 762"/>
              <a:gd name="T56" fmla="*/ 526 w 526"/>
              <a:gd name="T57" fmla="*/ 762 h 762"/>
              <a:gd name="T58" fmla="*/ 526 w 526"/>
              <a:gd name="T59" fmla="*/ 657 h 762"/>
              <a:gd name="T60" fmla="*/ 271 w 526"/>
              <a:gd name="T61" fmla="*/ 657 h 762"/>
              <a:gd name="T62" fmla="*/ 320 w 526"/>
              <a:gd name="T63" fmla="*/ 24 h 762"/>
              <a:gd name="T64" fmla="*/ 350 w 526"/>
              <a:gd name="T65" fmla="*/ 35 h 762"/>
              <a:gd name="T66" fmla="*/ 337 w 526"/>
              <a:gd name="T67" fmla="*/ 74 h 762"/>
              <a:gd name="T68" fmla="*/ 307 w 526"/>
              <a:gd name="T69" fmla="*/ 63 h 762"/>
              <a:gd name="T70" fmla="*/ 320 w 526"/>
              <a:gd name="T71" fmla="*/ 24 h 762"/>
              <a:gd name="T72" fmla="*/ 210 w 526"/>
              <a:gd name="T73" fmla="*/ 429 h 762"/>
              <a:gd name="T74" fmla="*/ 180 w 526"/>
              <a:gd name="T75" fmla="*/ 419 h 762"/>
              <a:gd name="T76" fmla="*/ 193 w 526"/>
              <a:gd name="T77" fmla="*/ 380 h 762"/>
              <a:gd name="T78" fmla="*/ 223 w 526"/>
              <a:gd name="T79" fmla="*/ 391 h 762"/>
              <a:gd name="T80" fmla="*/ 210 w 526"/>
              <a:gd name="T81" fmla="*/ 429 h 762"/>
              <a:gd name="T82" fmla="*/ 248 w 526"/>
              <a:gd name="T83" fmla="*/ 379 h 762"/>
              <a:gd name="T84" fmla="*/ 183 w 526"/>
              <a:gd name="T85" fmla="*/ 356 h 762"/>
              <a:gd name="T86" fmla="*/ 282 w 526"/>
              <a:gd name="T87" fmla="*/ 76 h 762"/>
              <a:gd name="T88" fmla="*/ 348 w 526"/>
              <a:gd name="T89" fmla="*/ 97 h 762"/>
              <a:gd name="T90" fmla="*/ 318 w 526"/>
              <a:gd name="T91" fmla="*/ 182 h 762"/>
              <a:gd name="T92" fmla="*/ 248 w 526"/>
              <a:gd name="T93" fmla="*/ 379 h 762"/>
              <a:gd name="T94" fmla="*/ 240 w 526"/>
              <a:gd name="T95" fmla="*/ 517 h 762"/>
              <a:gd name="T96" fmla="*/ 285 w 526"/>
              <a:gd name="T97" fmla="*/ 517 h 762"/>
              <a:gd name="T98" fmla="*/ 263 w 526"/>
              <a:gd name="T99" fmla="*/ 581 h 762"/>
              <a:gd name="T100" fmla="*/ 240 w 526"/>
              <a:gd name="T101" fmla="*/ 517 h 762"/>
              <a:gd name="T102" fmla="*/ 507 w 526"/>
              <a:gd name="T103" fmla="*/ 743 h 762"/>
              <a:gd name="T104" fmla="*/ 17 w 526"/>
              <a:gd name="T105" fmla="*/ 743 h 762"/>
              <a:gd name="T106" fmla="*/ 17 w 526"/>
              <a:gd name="T107" fmla="*/ 675 h 762"/>
              <a:gd name="T108" fmla="*/ 507 w 526"/>
              <a:gd name="T109" fmla="*/ 675 h 762"/>
              <a:gd name="T110" fmla="*/ 507 w 526"/>
              <a:gd name="T111" fmla="*/ 743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26" h="762">
                <a:moveTo>
                  <a:pt x="271" y="657"/>
                </a:moveTo>
                <a:lnTo>
                  <a:pt x="271" y="611"/>
                </a:lnTo>
                <a:lnTo>
                  <a:pt x="386" y="288"/>
                </a:lnTo>
                <a:lnTo>
                  <a:pt x="386" y="286"/>
                </a:lnTo>
                <a:lnTo>
                  <a:pt x="386" y="286"/>
                </a:lnTo>
                <a:lnTo>
                  <a:pt x="309" y="259"/>
                </a:lnTo>
                <a:lnTo>
                  <a:pt x="371" y="87"/>
                </a:lnTo>
                <a:lnTo>
                  <a:pt x="354" y="81"/>
                </a:lnTo>
                <a:lnTo>
                  <a:pt x="375" y="23"/>
                </a:lnTo>
                <a:lnTo>
                  <a:pt x="309" y="0"/>
                </a:lnTo>
                <a:lnTo>
                  <a:pt x="289" y="58"/>
                </a:lnTo>
                <a:lnTo>
                  <a:pt x="271" y="51"/>
                </a:lnTo>
                <a:lnTo>
                  <a:pt x="159" y="368"/>
                </a:lnTo>
                <a:lnTo>
                  <a:pt x="176" y="373"/>
                </a:lnTo>
                <a:lnTo>
                  <a:pt x="157" y="430"/>
                </a:lnTo>
                <a:lnTo>
                  <a:pt x="222" y="453"/>
                </a:lnTo>
                <a:lnTo>
                  <a:pt x="241" y="396"/>
                </a:lnTo>
                <a:lnTo>
                  <a:pt x="259" y="402"/>
                </a:lnTo>
                <a:lnTo>
                  <a:pt x="303" y="277"/>
                </a:lnTo>
                <a:lnTo>
                  <a:pt x="363" y="297"/>
                </a:lnTo>
                <a:lnTo>
                  <a:pt x="292" y="498"/>
                </a:lnTo>
                <a:lnTo>
                  <a:pt x="91" y="498"/>
                </a:lnTo>
                <a:lnTo>
                  <a:pt x="91" y="517"/>
                </a:lnTo>
                <a:lnTo>
                  <a:pt x="221" y="517"/>
                </a:lnTo>
                <a:lnTo>
                  <a:pt x="253" y="611"/>
                </a:lnTo>
                <a:lnTo>
                  <a:pt x="253" y="657"/>
                </a:lnTo>
                <a:lnTo>
                  <a:pt x="0" y="657"/>
                </a:lnTo>
                <a:lnTo>
                  <a:pt x="0" y="762"/>
                </a:lnTo>
                <a:lnTo>
                  <a:pt x="526" y="762"/>
                </a:lnTo>
                <a:lnTo>
                  <a:pt x="526" y="657"/>
                </a:lnTo>
                <a:lnTo>
                  <a:pt x="271" y="657"/>
                </a:lnTo>
                <a:close/>
                <a:moveTo>
                  <a:pt x="320" y="24"/>
                </a:moveTo>
                <a:lnTo>
                  <a:pt x="350" y="35"/>
                </a:lnTo>
                <a:lnTo>
                  <a:pt x="337" y="74"/>
                </a:lnTo>
                <a:lnTo>
                  <a:pt x="307" y="63"/>
                </a:lnTo>
                <a:lnTo>
                  <a:pt x="320" y="24"/>
                </a:lnTo>
                <a:close/>
                <a:moveTo>
                  <a:pt x="210" y="429"/>
                </a:moveTo>
                <a:lnTo>
                  <a:pt x="180" y="419"/>
                </a:lnTo>
                <a:lnTo>
                  <a:pt x="193" y="380"/>
                </a:lnTo>
                <a:lnTo>
                  <a:pt x="223" y="391"/>
                </a:lnTo>
                <a:lnTo>
                  <a:pt x="210" y="429"/>
                </a:lnTo>
                <a:close/>
                <a:moveTo>
                  <a:pt x="248" y="379"/>
                </a:moveTo>
                <a:lnTo>
                  <a:pt x="183" y="356"/>
                </a:lnTo>
                <a:lnTo>
                  <a:pt x="282" y="76"/>
                </a:lnTo>
                <a:lnTo>
                  <a:pt x="348" y="97"/>
                </a:lnTo>
                <a:lnTo>
                  <a:pt x="318" y="182"/>
                </a:lnTo>
                <a:lnTo>
                  <a:pt x="248" y="379"/>
                </a:lnTo>
                <a:close/>
                <a:moveTo>
                  <a:pt x="240" y="517"/>
                </a:moveTo>
                <a:lnTo>
                  <a:pt x="285" y="517"/>
                </a:lnTo>
                <a:lnTo>
                  <a:pt x="263" y="581"/>
                </a:lnTo>
                <a:lnTo>
                  <a:pt x="240" y="517"/>
                </a:lnTo>
                <a:close/>
                <a:moveTo>
                  <a:pt x="507" y="743"/>
                </a:moveTo>
                <a:lnTo>
                  <a:pt x="17" y="743"/>
                </a:lnTo>
                <a:lnTo>
                  <a:pt x="17" y="675"/>
                </a:lnTo>
                <a:lnTo>
                  <a:pt x="507" y="675"/>
                </a:lnTo>
                <a:lnTo>
                  <a:pt x="507" y="7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592D87F3-68FE-419F-1A89-5E5A8227400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5629" y="4545216"/>
            <a:ext cx="717022" cy="715169"/>
          </a:xfrm>
          <a:prstGeom prst="rect">
            <a:avLst/>
          </a:prstGeom>
        </p:spPr>
      </p:pic>
      <p:sp>
        <p:nvSpPr>
          <p:cNvPr id="59" name="Freeform 24">
            <a:extLst>
              <a:ext uri="{FF2B5EF4-FFF2-40B4-BE49-F238E27FC236}">
                <a16:creationId xmlns:a16="http://schemas.microsoft.com/office/drawing/2014/main" id="{D23A2127-1A73-DC9B-140B-736859DCBAE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789264" y="4545216"/>
            <a:ext cx="858380" cy="725521"/>
          </a:xfrm>
          <a:custGeom>
            <a:avLst/>
            <a:gdLst>
              <a:gd name="T0" fmla="*/ 397 w 546"/>
              <a:gd name="T1" fmla="*/ 0 h 462"/>
              <a:gd name="T2" fmla="*/ 278 w 546"/>
              <a:gd name="T3" fmla="*/ 60 h 462"/>
              <a:gd name="T4" fmla="*/ 273 w 546"/>
              <a:gd name="T5" fmla="*/ 66 h 462"/>
              <a:gd name="T6" fmla="*/ 268 w 546"/>
              <a:gd name="T7" fmla="*/ 60 h 462"/>
              <a:gd name="T8" fmla="*/ 149 w 546"/>
              <a:gd name="T9" fmla="*/ 0 h 462"/>
              <a:gd name="T10" fmla="*/ 0 w 546"/>
              <a:gd name="T11" fmla="*/ 148 h 462"/>
              <a:gd name="T12" fmla="*/ 22 w 546"/>
              <a:gd name="T13" fmla="*/ 225 h 462"/>
              <a:gd name="T14" fmla="*/ 22 w 546"/>
              <a:gd name="T15" fmla="*/ 225 h 462"/>
              <a:gd name="T16" fmla="*/ 268 w 546"/>
              <a:gd name="T17" fmla="*/ 460 h 462"/>
              <a:gd name="T18" fmla="*/ 273 w 546"/>
              <a:gd name="T19" fmla="*/ 462 h 462"/>
              <a:gd name="T20" fmla="*/ 273 w 546"/>
              <a:gd name="T21" fmla="*/ 462 h 462"/>
              <a:gd name="T22" fmla="*/ 278 w 546"/>
              <a:gd name="T23" fmla="*/ 460 h 462"/>
              <a:gd name="T24" fmla="*/ 524 w 546"/>
              <a:gd name="T25" fmla="*/ 225 h 462"/>
              <a:gd name="T26" fmla="*/ 524 w 546"/>
              <a:gd name="T27" fmla="*/ 225 h 462"/>
              <a:gd name="T28" fmla="*/ 546 w 546"/>
              <a:gd name="T29" fmla="*/ 148 h 462"/>
              <a:gd name="T30" fmla="*/ 397 w 546"/>
              <a:gd name="T31" fmla="*/ 0 h 462"/>
              <a:gd name="T32" fmla="*/ 35 w 546"/>
              <a:gd name="T33" fmla="*/ 218 h 462"/>
              <a:gd name="T34" fmla="*/ 35 w 546"/>
              <a:gd name="T35" fmla="*/ 217 h 462"/>
              <a:gd name="T36" fmla="*/ 15 w 546"/>
              <a:gd name="T37" fmla="*/ 148 h 462"/>
              <a:gd name="T38" fmla="*/ 149 w 546"/>
              <a:gd name="T39" fmla="*/ 15 h 462"/>
              <a:gd name="T40" fmla="*/ 265 w 546"/>
              <a:gd name="T41" fmla="*/ 82 h 462"/>
              <a:gd name="T42" fmla="*/ 168 w 546"/>
              <a:gd name="T43" fmla="*/ 361 h 462"/>
              <a:gd name="T44" fmla="*/ 160 w 546"/>
              <a:gd name="T45" fmla="*/ 355 h 462"/>
              <a:gd name="T46" fmla="*/ 35 w 546"/>
              <a:gd name="T47" fmla="*/ 218 h 462"/>
              <a:gd name="T48" fmla="*/ 511 w 546"/>
              <a:gd name="T49" fmla="*/ 217 h 462"/>
              <a:gd name="T50" fmla="*/ 511 w 546"/>
              <a:gd name="T51" fmla="*/ 218 h 462"/>
              <a:gd name="T52" fmla="*/ 511 w 546"/>
              <a:gd name="T53" fmla="*/ 218 h 462"/>
              <a:gd name="T54" fmla="*/ 511 w 546"/>
              <a:gd name="T55" fmla="*/ 218 h 462"/>
              <a:gd name="T56" fmla="*/ 386 w 546"/>
              <a:gd name="T57" fmla="*/ 355 h 462"/>
              <a:gd name="T58" fmla="*/ 277 w 546"/>
              <a:gd name="T59" fmla="*/ 442 h 462"/>
              <a:gd name="T60" fmla="*/ 273 w 546"/>
              <a:gd name="T61" fmla="*/ 445 h 462"/>
              <a:gd name="T62" fmla="*/ 270 w 546"/>
              <a:gd name="T63" fmla="*/ 442 h 462"/>
              <a:gd name="T64" fmla="*/ 181 w 546"/>
              <a:gd name="T65" fmla="*/ 372 h 462"/>
              <a:gd name="T66" fmla="*/ 284 w 546"/>
              <a:gd name="T67" fmla="*/ 78 h 462"/>
              <a:gd name="T68" fmla="*/ 397 w 546"/>
              <a:gd name="T69" fmla="*/ 15 h 462"/>
              <a:gd name="T70" fmla="*/ 531 w 546"/>
              <a:gd name="T71" fmla="*/ 148 h 462"/>
              <a:gd name="T72" fmla="*/ 511 w 546"/>
              <a:gd name="T73" fmla="*/ 217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46" h="462">
                <a:moveTo>
                  <a:pt x="397" y="0"/>
                </a:moveTo>
                <a:cubicBezTo>
                  <a:pt x="350" y="0"/>
                  <a:pt x="306" y="22"/>
                  <a:pt x="278" y="60"/>
                </a:cubicBezTo>
                <a:cubicBezTo>
                  <a:pt x="273" y="66"/>
                  <a:pt x="273" y="66"/>
                  <a:pt x="273" y="66"/>
                </a:cubicBezTo>
                <a:cubicBezTo>
                  <a:pt x="268" y="60"/>
                  <a:pt x="268" y="60"/>
                  <a:pt x="268" y="60"/>
                </a:cubicBezTo>
                <a:cubicBezTo>
                  <a:pt x="240" y="22"/>
                  <a:pt x="196" y="0"/>
                  <a:pt x="149" y="0"/>
                </a:cubicBezTo>
                <a:cubicBezTo>
                  <a:pt x="67" y="0"/>
                  <a:pt x="0" y="66"/>
                  <a:pt x="0" y="148"/>
                </a:cubicBezTo>
                <a:cubicBezTo>
                  <a:pt x="0" y="175"/>
                  <a:pt x="8" y="202"/>
                  <a:pt x="22" y="225"/>
                </a:cubicBezTo>
                <a:cubicBezTo>
                  <a:pt x="22" y="225"/>
                  <a:pt x="22" y="225"/>
                  <a:pt x="22" y="225"/>
                </a:cubicBezTo>
                <a:cubicBezTo>
                  <a:pt x="86" y="330"/>
                  <a:pt x="261" y="455"/>
                  <a:pt x="268" y="460"/>
                </a:cubicBezTo>
                <a:cubicBezTo>
                  <a:pt x="270" y="461"/>
                  <a:pt x="271" y="462"/>
                  <a:pt x="273" y="462"/>
                </a:cubicBezTo>
                <a:cubicBezTo>
                  <a:pt x="273" y="462"/>
                  <a:pt x="273" y="462"/>
                  <a:pt x="273" y="462"/>
                </a:cubicBezTo>
                <a:cubicBezTo>
                  <a:pt x="275" y="462"/>
                  <a:pt x="276" y="461"/>
                  <a:pt x="278" y="460"/>
                </a:cubicBezTo>
                <a:cubicBezTo>
                  <a:pt x="285" y="455"/>
                  <a:pt x="460" y="330"/>
                  <a:pt x="524" y="225"/>
                </a:cubicBezTo>
                <a:cubicBezTo>
                  <a:pt x="524" y="225"/>
                  <a:pt x="524" y="225"/>
                  <a:pt x="524" y="225"/>
                </a:cubicBezTo>
                <a:cubicBezTo>
                  <a:pt x="538" y="202"/>
                  <a:pt x="546" y="175"/>
                  <a:pt x="546" y="148"/>
                </a:cubicBezTo>
                <a:cubicBezTo>
                  <a:pt x="546" y="66"/>
                  <a:pt x="479" y="0"/>
                  <a:pt x="397" y="0"/>
                </a:cubicBezTo>
                <a:close/>
                <a:moveTo>
                  <a:pt x="35" y="218"/>
                </a:moveTo>
                <a:cubicBezTo>
                  <a:pt x="35" y="218"/>
                  <a:pt x="35" y="218"/>
                  <a:pt x="35" y="217"/>
                </a:cubicBezTo>
                <a:cubicBezTo>
                  <a:pt x="22" y="197"/>
                  <a:pt x="15" y="173"/>
                  <a:pt x="15" y="148"/>
                </a:cubicBezTo>
                <a:cubicBezTo>
                  <a:pt x="15" y="75"/>
                  <a:pt x="75" y="15"/>
                  <a:pt x="149" y="15"/>
                </a:cubicBezTo>
                <a:cubicBezTo>
                  <a:pt x="197" y="15"/>
                  <a:pt x="241" y="41"/>
                  <a:pt x="265" y="82"/>
                </a:cubicBezTo>
                <a:cubicBezTo>
                  <a:pt x="168" y="361"/>
                  <a:pt x="168" y="361"/>
                  <a:pt x="168" y="361"/>
                </a:cubicBezTo>
                <a:cubicBezTo>
                  <a:pt x="165" y="359"/>
                  <a:pt x="163" y="357"/>
                  <a:pt x="160" y="355"/>
                </a:cubicBezTo>
                <a:cubicBezTo>
                  <a:pt x="101" y="302"/>
                  <a:pt x="59" y="256"/>
                  <a:pt x="35" y="218"/>
                </a:cubicBezTo>
                <a:close/>
                <a:moveTo>
                  <a:pt x="511" y="217"/>
                </a:moveTo>
                <a:cubicBezTo>
                  <a:pt x="511" y="217"/>
                  <a:pt x="511" y="217"/>
                  <a:pt x="511" y="218"/>
                </a:cubicBezTo>
                <a:cubicBezTo>
                  <a:pt x="511" y="218"/>
                  <a:pt x="511" y="218"/>
                  <a:pt x="511" y="218"/>
                </a:cubicBezTo>
                <a:cubicBezTo>
                  <a:pt x="511" y="218"/>
                  <a:pt x="511" y="218"/>
                  <a:pt x="511" y="218"/>
                </a:cubicBezTo>
                <a:cubicBezTo>
                  <a:pt x="487" y="256"/>
                  <a:pt x="445" y="302"/>
                  <a:pt x="386" y="355"/>
                </a:cubicBezTo>
                <a:cubicBezTo>
                  <a:pt x="338" y="396"/>
                  <a:pt x="294" y="430"/>
                  <a:pt x="277" y="442"/>
                </a:cubicBezTo>
                <a:cubicBezTo>
                  <a:pt x="273" y="445"/>
                  <a:pt x="273" y="445"/>
                  <a:pt x="273" y="445"/>
                </a:cubicBezTo>
                <a:cubicBezTo>
                  <a:pt x="270" y="442"/>
                  <a:pt x="270" y="442"/>
                  <a:pt x="270" y="442"/>
                </a:cubicBezTo>
                <a:cubicBezTo>
                  <a:pt x="255" y="432"/>
                  <a:pt x="220" y="405"/>
                  <a:pt x="181" y="372"/>
                </a:cubicBezTo>
                <a:cubicBezTo>
                  <a:pt x="284" y="78"/>
                  <a:pt x="284" y="78"/>
                  <a:pt x="284" y="78"/>
                </a:cubicBezTo>
                <a:cubicBezTo>
                  <a:pt x="308" y="39"/>
                  <a:pt x="351" y="15"/>
                  <a:pt x="397" y="15"/>
                </a:cubicBezTo>
                <a:cubicBezTo>
                  <a:pt x="471" y="15"/>
                  <a:pt x="531" y="75"/>
                  <a:pt x="531" y="148"/>
                </a:cubicBezTo>
                <a:cubicBezTo>
                  <a:pt x="531" y="173"/>
                  <a:pt x="524" y="197"/>
                  <a:pt x="511" y="21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BAC1A590-185D-3CB4-1D73-E5186757AA5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3100" y="1311017"/>
            <a:ext cx="391010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4000" b="0" i="0" spc="-100" baseline="0">
                <a:solidFill>
                  <a:schemeClr val="accent1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In numbers</a:t>
            </a:r>
          </a:p>
        </p:txBody>
      </p:sp>
    </p:spTree>
    <p:extLst>
      <p:ext uri="{BB962C8B-B14F-4D97-AF65-F5344CB8AC3E}">
        <p14:creationId xmlns:p14="http://schemas.microsoft.com/office/powerpoint/2010/main" val="14686507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Infographic plain-no top hea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242E1CE-B17B-5CEF-C93E-40271C01B9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2908" y="3953690"/>
            <a:ext cx="2306639" cy="57313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spc="-20" baseline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chemeClr val="bg1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300">
                <a:solidFill>
                  <a:schemeClr val="bg1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BB13F5D-D5B5-4F19-83DE-7588D94C38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E0D7E39-690C-4CB6-ACD8-B27FB70B6A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72910" y="3032325"/>
            <a:ext cx="2306637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7500" b="1" i="0" spc="-100" baseline="0">
                <a:solidFill>
                  <a:schemeClr val="accent1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C71089B4-AEB4-B4C5-DD2A-ACB5479A81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B01CD855-EC5C-2099-5019-70A4178831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44014" y="3953690"/>
            <a:ext cx="2306639" cy="57313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spc="-20" baseline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chemeClr val="bg1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300">
                <a:solidFill>
                  <a:schemeClr val="bg1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endParaRPr lang="en-GB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1C8FBD57-FE8C-06CB-DBF4-BDE25FC0B88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44016" y="3032325"/>
            <a:ext cx="2306637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7500" b="1" i="0" spc="-100" baseline="0">
                <a:solidFill>
                  <a:schemeClr val="accent1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13</a:t>
            </a:r>
          </a:p>
        </p:txBody>
      </p:sp>
      <p:sp>
        <p:nvSpPr>
          <p:cNvPr id="39" name="Text Placeholder 13">
            <a:extLst>
              <a:ext uri="{FF2B5EF4-FFF2-40B4-BE49-F238E27FC236}">
                <a16:creationId xmlns:a16="http://schemas.microsoft.com/office/drawing/2014/main" id="{B413BA55-7AE9-5E2B-94E1-20339B802A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26331" y="3953690"/>
            <a:ext cx="2306639" cy="57313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spc="-20" baseline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chemeClr val="bg1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300">
                <a:solidFill>
                  <a:schemeClr val="bg1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endParaRPr lang="en-GB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D7AEA14A-74A9-EDB5-37CA-24A194125A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6333" y="3032325"/>
            <a:ext cx="2628388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7500" b="1" i="0" spc="-100" baseline="0">
                <a:solidFill>
                  <a:schemeClr val="accent1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1400+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117901C9-AC27-5041-F2A8-6C16ABC79AF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72908" y="5685132"/>
            <a:ext cx="2306639" cy="57313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spc="-20" baseline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chemeClr val="bg1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300">
                <a:solidFill>
                  <a:schemeClr val="bg1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endParaRPr lang="en-GB" dirty="0"/>
          </a:p>
        </p:txBody>
      </p:sp>
      <p:sp>
        <p:nvSpPr>
          <p:cNvPr id="42" name="Text Placeholder 13">
            <a:extLst>
              <a:ext uri="{FF2B5EF4-FFF2-40B4-BE49-F238E27FC236}">
                <a16:creationId xmlns:a16="http://schemas.microsoft.com/office/drawing/2014/main" id="{D7657A67-D23B-2DE9-F783-53B42B98C8B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44014" y="5685132"/>
            <a:ext cx="2306639" cy="57313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spc="-20" baseline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chemeClr val="bg1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300">
                <a:solidFill>
                  <a:schemeClr val="bg1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endParaRPr lang="en-GB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36294607-7EEB-93B3-BB34-28BF026D49D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44016" y="4763767"/>
            <a:ext cx="2306637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7500" b="1" i="0" spc="-100" baseline="0">
                <a:solidFill>
                  <a:schemeClr val="accent1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17</a:t>
            </a:r>
          </a:p>
        </p:txBody>
      </p:sp>
      <p:sp>
        <p:nvSpPr>
          <p:cNvPr id="44" name="Text Placeholder 13">
            <a:extLst>
              <a:ext uri="{FF2B5EF4-FFF2-40B4-BE49-F238E27FC236}">
                <a16:creationId xmlns:a16="http://schemas.microsoft.com/office/drawing/2014/main" id="{28FF322B-E97F-E28E-9A04-90A5FE3B0E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26331" y="5685132"/>
            <a:ext cx="2306639" cy="57313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spc="-20" baseline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chemeClr val="bg1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300">
                <a:solidFill>
                  <a:schemeClr val="bg1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endParaRPr lang="en-GB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3AE41E11-8ABE-D385-2779-29416C159D8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826333" y="4763767"/>
            <a:ext cx="2306637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7500" b="1" i="0" spc="-100" baseline="0">
                <a:solidFill>
                  <a:schemeClr val="accent1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750+ 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73DBF2BD-B0C5-9462-CA8A-EF10980A863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72910" y="4763767"/>
            <a:ext cx="2306637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7500" b="1" i="0" spc="-100" baseline="0">
                <a:solidFill>
                  <a:schemeClr val="accent1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300+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311FF29-90BC-CB87-4305-12BE38049326}"/>
              </a:ext>
            </a:extLst>
          </p:cNvPr>
          <p:cNvGrpSpPr/>
          <p:nvPr userDrawn="1"/>
        </p:nvGrpSpPr>
        <p:grpSpPr>
          <a:xfrm>
            <a:off x="673100" y="3038379"/>
            <a:ext cx="752100" cy="1004093"/>
            <a:chOff x="7110413" y="871538"/>
            <a:chExt cx="923925" cy="1233488"/>
          </a:xfrm>
        </p:grpSpPr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BE64D10A-0072-5D97-146A-D2F219851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7601" y="1341438"/>
              <a:ext cx="212725" cy="52388"/>
            </a:xfrm>
            <a:custGeom>
              <a:avLst/>
              <a:gdLst>
                <a:gd name="T0" fmla="*/ 93 w 98"/>
                <a:gd name="T1" fmla="*/ 14 h 24"/>
                <a:gd name="T2" fmla="*/ 96 w 98"/>
                <a:gd name="T3" fmla="*/ 5 h 24"/>
                <a:gd name="T4" fmla="*/ 88 w 98"/>
                <a:gd name="T5" fmla="*/ 2 h 24"/>
                <a:gd name="T6" fmla="*/ 49 w 98"/>
                <a:gd name="T7" fmla="*/ 10 h 24"/>
                <a:gd name="T8" fmla="*/ 11 w 98"/>
                <a:gd name="T9" fmla="*/ 2 h 24"/>
                <a:gd name="T10" fmla="*/ 2 w 98"/>
                <a:gd name="T11" fmla="*/ 5 h 24"/>
                <a:gd name="T12" fmla="*/ 5 w 98"/>
                <a:gd name="T13" fmla="*/ 14 h 24"/>
                <a:gd name="T14" fmla="*/ 49 w 98"/>
                <a:gd name="T15" fmla="*/ 24 h 24"/>
                <a:gd name="T16" fmla="*/ 93 w 98"/>
                <a:gd name="T17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24">
                  <a:moveTo>
                    <a:pt x="93" y="14"/>
                  </a:moveTo>
                  <a:cubicBezTo>
                    <a:pt x="97" y="12"/>
                    <a:pt x="98" y="8"/>
                    <a:pt x="96" y="5"/>
                  </a:cubicBezTo>
                  <a:cubicBezTo>
                    <a:pt x="95" y="1"/>
                    <a:pt x="91" y="0"/>
                    <a:pt x="88" y="2"/>
                  </a:cubicBezTo>
                  <a:cubicBezTo>
                    <a:pt x="76" y="7"/>
                    <a:pt x="63" y="10"/>
                    <a:pt x="49" y="10"/>
                  </a:cubicBezTo>
                  <a:cubicBezTo>
                    <a:pt x="36" y="10"/>
                    <a:pt x="23" y="7"/>
                    <a:pt x="11" y="2"/>
                  </a:cubicBezTo>
                  <a:cubicBezTo>
                    <a:pt x="8" y="0"/>
                    <a:pt x="4" y="1"/>
                    <a:pt x="2" y="5"/>
                  </a:cubicBezTo>
                  <a:cubicBezTo>
                    <a:pt x="0" y="8"/>
                    <a:pt x="2" y="12"/>
                    <a:pt x="5" y="14"/>
                  </a:cubicBezTo>
                  <a:cubicBezTo>
                    <a:pt x="19" y="20"/>
                    <a:pt x="34" y="24"/>
                    <a:pt x="49" y="24"/>
                  </a:cubicBezTo>
                  <a:cubicBezTo>
                    <a:pt x="65" y="24"/>
                    <a:pt x="80" y="20"/>
                    <a:pt x="93" y="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2C32E39E-BBE0-C008-8806-F1119B2323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0413" y="871538"/>
              <a:ext cx="923925" cy="1233488"/>
            </a:xfrm>
            <a:custGeom>
              <a:avLst/>
              <a:gdLst>
                <a:gd name="T0" fmla="*/ 143 w 426"/>
                <a:gd name="T1" fmla="*/ 312 h 572"/>
                <a:gd name="T2" fmla="*/ 142 w 426"/>
                <a:gd name="T3" fmla="*/ 312 h 572"/>
                <a:gd name="T4" fmla="*/ 84 w 426"/>
                <a:gd name="T5" fmla="*/ 332 h 572"/>
                <a:gd name="T6" fmla="*/ 0 w 426"/>
                <a:gd name="T7" fmla="*/ 572 h 572"/>
                <a:gd name="T8" fmla="*/ 426 w 426"/>
                <a:gd name="T9" fmla="*/ 572 h 572"/>
                <a:gd name="T10" fmla="*/ 343 w 426"/>
                <a:gd name="T11" fmla="*/ 333 h 572"/>
                <a:gd name="T12" fmla="*/ 268 w 426"/>
                <a:gd name="T13" fmla="*/ 306 h 572"/>
                <a:gd name="T14" fmla="*/ 268 w 426"/>
                <a:gd name="T15" fmla="*/ 267 h 572"/>
                <a:gd name="T16" fmla="*/ 353 w 426"/>
                <a:gd name="T17" fmla="*/ 139 h 572"/>
                <a:gd name="T18" fmla="*/ 214 w 426"/>
                <a:gd name="T19" fmla="*/ 0 h 572"/>
                <a:gd name="T20" fmla="*/ 76 w 426"/>
                <a:gd name="T21" fmla="*/ 139 h 572"/>
                <a:gd name="T22" fmla="*/ 162 w 426"/>
                <a:gd name="T23" fmla="*/ 268 h 572"/>
                <a:gd name="T24" fmla="*/ 162 w 426"/>
                <a:gd name="T25" fmla="*/ 306 h 572"/>
                <a:gd name="T26" fmla="*/ 143 w 426"/>
                <a:gd name="T27" fmla="*/ 312 h 572"/>
                <a:gd name="T28" fmla="*/ 138 w 426"/>
                <a:gd name="T29" fmla="*/ 558 h 572"/>
                <a:gd name="T30" fmla="*/ 18 w 426"/>
                <a:gd name="T31" fmla="*/ 558 h 572"/>
                <a:gd name="T32" fmla="*/ 94 w 426"/>
                <a:gd name="T33" fmla="*/ 343 h 572"/>
                <a:gd name="T34" fmla="*/ 138 w 426"/>
                <a:gd name="T35" fmla="*/ 328 h 572"/>
                <a:gd name="T36" fmla="*/ 138 w 426"/>
                <a:gd name="T37" fmla="*/ 558 h 572"/>
                <a:gd name="T38" fmla="*/ 290 w 426"/>
                <a:gd name="T39" fmla="*/ 328 h 572"/>
                <a:gd name="T40" fmla="*/ 333 w 426"/>
                <a:gd name="T41" fmla="*/ 343 h 572"/>
                <a:gd name="T42" fmla="*/ 408 w 426"/>
                <a:gd name="T43" fmla="*/ 558 h 572"/>
                <a:gd name="T44" fmla="*/ 290 w 426"/>
                <a:gd name="T45" fmla="*/ 558 h 572"/>
                <a:gd name="T46" fmla="*/ 290 w 426"/>
                <a:gd name="T47" fmla="*/ 328 h 572"/>
                <a:gd name="T48" fmla="*/ 340 w 426"/>
                <a:gd name="T49" fmla="*/ 139 h 572"/>
                <a:gd name="T50" fmla="*/ 304 w 426"/>
                <a:gd name="T51" fmla="*/ 226 h 572"/>
                <a:gd name="T52" fmla="*/ 230 w 426"/>
                <a:gd name="T53" fmla="*/ 15 h 572"/>
                <a:gd name="T54" fmla="*/ 340 w 426"/>
                <a:gd name="T55" fmla="*/ 139 h 572"/>
                <a:gd name="T56" fmla="*/ 89 w 426"/>
                <a:gd name="T57" fmla="*/ 139 h 572"/>
                <a:gd name="T58" fmla="*/ 198 w 426"/>
                <a:gd name="T59" fmla="*/ 15 h 572"/>
                <a:gd name="T60" fmla="*/ 124 w 426"/>
                <a:gd name="T61" fmla="*/ 226 h 572"/>
                <a:gd name="T62" fmla="*/ 89 w 426"/>
                <a:gd name="T63" fmla="*/ 139 h 572"/>
                <a:gd name="T64" fmla="*/ 135 w 426"/>
                <a:gd name="T65" fmla="*/ 236 h 572"/>
                <a:gd name="T66" fmla="*/ 213 w 426"/>
                <a:gd name="T67" fmla="*/ 14 h 572"/>
                <a:gd name="T68" fmla="*/ 214 w 426"/>
                <a:gd name="T69" fmla="*/ 14 h 572"/>
                <a:gd name="T70" fmla="*/ 216 w 426"/>
                <a:gd name="T71" fmla="*/ 14 h 572"/>
                <a:gd name="T72" fmla="*/ 216 w 426"/>
                <a:gd name="T73" fmla="*/ 14 h 572"/>
                <a:gd name="T74" fmla="*/ 293 w 426"/>
                <a:gd name="T75" fmla="*/ 236 h 572"/>
                <a:gd name="T76" fmla="*/ 214 w 426"/>
                <a:gd name="T77" fmla="*/ 264 h 572"/>
                <a:gd name="T78" fmla="*/ 135 w 426"/>
                <a:gd name="T79" fmla="*/ 236 h 572"/>
                <a:gd name="T80" fmla="*/ 254 w 426"/>
                <a:gd name="T81" fmla="*/ 272 h 572"/>
                <a:gd name="T82" fmla="*/ 254 w 426"/>
                <a:gd name="T83" fmla="*/ 304 h 572"/>
                <a:gd name="T84" fmla="*/ 175 w 426"/>
                <a:gd name="T85" fmla="*/ 304 h 572"/>
                <a:gd name="T86" fmla="*/ 175 w 426"/>
                <a:gd name="T87" fmla="*/ 272 h 572"/>
                <a:gd name="T88" fmla="*/ 214 w 426"/>
                <a:gd name="T89" fmla="*/ 278 h 572"/>
                <a:gd name="T90" fmla="*/ 254 w 426"/>
                <a:gd name="T91" fmla="*/ 272 h 572"/>
                <a:gd name="T92" fmla="*/ 168 w 426"/>
                <a:gd name="T93" fmla="*/ 318 h 572"/>
                <a:gd name="T94" fmla="*/ 168 w 426"/>
                <a:gd name="T95" fmla="*/ 318 h 572"/>
                <a:gd name="T96" fmla="*/ 260 w 426"/>
                <a:gd name="T97" fmla="*/ 318 h 572"/>
                <a:gd name="T98" fmla="*/ 261 w 426"/>
                <a:gd name="T99" fmla="*/ 318 h 572"/>
                <a:gd name="T100" fmla="*/ 277 w 426"/>
                <a:gd name="T101" fmla="*/ 323 h 572"/>
                <a:gd name="T102" fmla="*/ 277 w 426"/>
                <a:gd name="T103" fmla="*/ 558 h 572"/>
                <a:gd name="T104" fmla="*/ 151 w 426"/>
                <a:gd name="T105" fmla="*/ 558 h 572"/>
                <a:gd name="T106" fmla="*/ 151 w 426"/>
                <a:gd name="T107" fmla="*/ 323 h 572"/>
                <a:gd name="T108" fmla="*/ 168 w 426"/>
                <a:gd name="T109" fmla="*/ 318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26" h="572">
                  <a:moveTo>
                    <a:pt x="143" y="312"/>
                  </a:moveTo>
                  <a:cubicBezTo>
                    <a:pt x="143" y="312"/>
                    <a:pt x="142" y="312"/>
                    <a:pt x="142" y="312"/>
                  </a:cubicBezTo>
                  <a:cubicBezTo>
                    <a:pt x="84" y="332"/>
                    <a:pt x="84" y="332"/>
                    <a:pt x="84" y="332"/>
                  </a:cubicBezTo>
                  <a:cubicBezTo>
                    <a:pt x="0" y="572"/>
                    <a:pt x="0" y="572"/>
                    <a:pt x="0" y="572"/>
                  </a:cubicBezTo>
                  <a:cubicBezTo>
                    <a:pt x="426" y="572"/>
                    <a:pt x="426" y="572"/>
                    <a:pt x="426" y="572"/>
                  </a:cubicBezTo>
                  <a:cubicBezTo>
                    <a:pt x="343" y="333"/>
                    <a:pt x="343" y="333"/>
                    <a:pt x="343" y="333"/>
                  </a:cubicBezTo>
                  <a:cubicBezTo>
                    <a:pt x="268" y="306"/>
                    <a:pt x="268" y="306"/>
                    <a:pt x="268" y="306"/>
                  </a:cubicBezTo>
                  <a:cubicBezTo>
                    <a:pt x="268" y="267"/>
                    <a:pt x="268" y="267"/>
                    <a:pt x="268" y="267"/>
                  </a:cubicBezTo>
                  <a:cubicBezTo>
                    <a:pt x="318" y="246"/>
                    <a:pt x="353" y="197"/>
                    <a:pt x="353" y="139"/>
                  </a:cubicBezTo>
                  <a:cubicBezTo>
                    <a:pt x="353" y="63"/>
                    <a:pt x="291" y="0"/>
                    <a:pt x="214" y="0"/>
                  </a:cubicBezTo>
                  <a:cubicBezTo>
                    <a:pt x="138" y="0"/>
                    <a:pt x="76" y="63"/>
                    <a:pt x="76" y="139"/>
                  </a:cubicBezTo>
                  <a:cubicBezTo>
                    <a:pt x="76" y="197"/>
                    <a:pt x="112" y="247"/>
                    <a:pt x="162" y="268"/>
                  </a:cubicBezTo>
                  <a:cubicBezTo>
                    <a:pt x="162" y="306"/>
                    <a:pt x="162" y="306"/>
                    <a:pt x="162" y="306"/>
                  </a:cubicBezTo>
                  <a:lnTo>
                    <a:pt x="143" y="312"/>
                  </a:lnTo>
                  <a:close/>
                  <a:moveTo>
                    <a:pt x="138" y="558"/>
                  </a:moveTo>
                  <a:cubicBezTo>
                    <a:pt x="18" y="558"/>
                    <a:pt x="18" y="558"/>
                    <a:pt x="18" y="558"/>
                  </a:cubicBezTo>
                  <a:cubicBezTo>
                    <a:pt x="94" y="343"/>
                    <a:pt x="94" y="343"/>
                    <a:pt x="94" y="343"/>
                  </a:cubicBezTo>
                  <a:cubicBezTo>
                    <a:pt x="138" y="328"/>
                    <a:pt x="138" y="328"/>
                    <a:pt x="138" y="328"/>
                  </a:cubicBezTo>
                  <a:lnTo>
                    <a:pt x="138" y="558"/>
                  </a:lnTo>
                  <a:close/>
                  <a:moveTo>
                    <a:pt x="290" y="328"/>
                  </a:moveTo>
                  <a:cubicBezTo>
                    <a:pt x="333" y="343"/>
                    <a:pt x="333" y="343"/>
                    <a:pt x="333" y="343"/>
                  </a:cubicBezTo>
                  <a:cubicBezTo>
                    <a:pt x="408" y="558"/>
                    <a:pt x="408" y="558"/>
                    <a:pt x="408" y="558"/>
                  </a:cubicBezTo>
                  <a:cubicBezTo>
                    <a:pt x="290" y="558"/>
                    <a:pt x="290" y="558"/>
                    <a:pt x="290" y="558"/>
                  </a:cubicBezTo>
                  <a:lnTo>
                    <a:pt x="290" y="328"/>
                  </a:lnTo>
                  <a:close/>
                  <a:moveTo>
                    <a:pt x="340" y="139"/>
                  </a:moveTo>
                  <a:cubicBezTo>
                    <a:pt x="340" y="173"/>
                    <a:pt x="326" y="204"/>
                    <a:pt x="304" y="226"/>
                  </a:cubicBezTo>
                  <a:cubicBezTo>
                    <a:pt x="230" y="15"/>
                    <a:pt x="230" y="15"/>
                    <a:pt x="230" y="15"/>
                  </a:cubicBezTo>
                  <a:cubicBezTo>
                    <a:pt x="292" y="22"/>
                    <a:pt x="340" y="75"/>
                    <a:pt x="340" y="139"/>
                  </a:cubicBezTo>
                  <a:close/>
                  <a:moveTo>
                    <a:pt x="89" y="139"/>
                  </a:moveTo>
                  <a:cubicBezTo>
                    <a:pt x="89" y="75"/>
                    <a:pt x="137" y="23"/>
                    <a:pt x="198" y="15"/>
                  </a:cubicBezTo>
                  <a:cubicBezTo>
                    <a:pt x="124" y="226"/>
                    <a:pt x="124" y="226"/>
                    <a:pt x="124" y="226"/>
                  </a:cubicBezTo>
                  <a:cubicBezTo>
                    <a:pt x="102" y="204"/>
                    <a:pt x="89" y="173"/>
                    <a:pt x="89" y="139"/>
                  </a:cubicBezTo>
                  <a:close/>
                  <a:moveTo>
                    <a:pt x="135" y="236"/>
                  </a:moveTo>
                  <a:cubicBezTo>
                    <a:pt x="213" y="14"/>
                    <a:pt x="213" y="14"/>
                    <a:pt x="213" y="14"/>
                  </a:cubicBezTo>
                  <a:cubicBezTo>
                    <a:pt x="213" y="14"/>
                    <a:pt x="214" y="14"/>
                    <a:pt x="214" y="14"/>
                  </a:cubicBezTo>
                  <a:cubicBezTo>
                    <a:pt x="215" y="14"/>
                    <a:pt x="215" y="14"/>
                    <a:pt x="216" y="14"/>
                  </a:cubicBezTo>
                  <a:cubicBezTo>
                    <a:pt x="216" y="14"/>
                    <a:pt x="216" y="14"/>
                    <a:pt x="216" y="14"/>
                  </a:cubicBezTo>
                  <a:cubicBezTo>
                    <a:pt x="293" y="236"/>
                    <a:pt x="293" y="236"/>
                    <a:pt x="293" y="236"/>
                  </a:cubicBezTo>
                  <a:cubicBezTo>
                    <a:pt x="272" y="254"/>
                    <a:pt x="244" y="264"/>
                    <a:pt x="214" y="264"/>
                  </a:cubicBezTo>
                  <a:cubicBezTo>
                    <a:pt x="184" y="264"/>
                    <a:pt x="157" y="254"/>
                    <a:pt x="135" y="236"/>
                  </a:cubicBezTo>
                  <a:close/>
                  <a:moveTo>
                    <a:pt x="254" y="272"/>
                  </a:moveTo>
                  <a:cubicBezTo>
                    <a:pt x="254" y="304"/>
                    <a:pt x="254" y="304"/>
                    <a:pt x="254" y="304"/>
                  </a:cubicBezTo>
                  <a:cubicBezTo>
                    <a:pt x="175" y="304"/>
                    <a:pt x="175" y="304"/>
                    <a:pt x="175" y="304"/>
                  </a:cubicBezTo>
                  <a:cubicBezTo>
                    <a:pt x="175" y="272"/>
                    <a:pt x="175" y="272"/>
                    <a:pt x="175" y="272"/>
                  </a:cubicBezTo>
                  <a:cubicBezTo>
                    <a:pt x="188" y="276"/>
                    <a:pt x="201" y="278"/>
                    <a:pt x="214" y="278"/>
                  </a:cubicBezTo>
                  <a:cubicBezTo>
                    <a:pt x="228" y="278"/>
                    <a:pt x="242" y="276"/>
                    <a:pt x="254" y="272"/>
                  </a:cubicBezTo>
                  <a:close/>
                  <a:moveTo>
                    <a:pt x="168" y="318"/>
                  </a:moveTo>
                  <a:cubicBezTo>
                    <a:pt x="168" y="318"/>
                    <a:pt x="168" y="318"/>
                    <a:pt x="168" y="318"/>
                  </a:cubicBezTo>
                  <a:cubicBezTo>
                    <a:pt x="260" y="318"/>
                    <a:pt x="260" y="318"/>
                    <a:pt x="260" y="318"/>
                  </a:cubicBezTo>
                  <a:cubicBezTo>
                    <a:pt x="260" y="318"/>
                    <a:pt x="261" y="318"/>
                    <a:pt x="261" y="318"/>
                  </a:cubicBezTo>
                  <a:cubicBezTo>
                    <a:pt x="277" y="323"/>
                    <a:pt x="277" y="323"/>
                    <a:pt x="277" y="323"/>
                  </a:cubicBezTo>
                  <a:cubicBezTo>
                    <a:pt x="277" y="558"/>
                    <a:pt x="277" y="558"/>
                    <a:pt x="277" y="558"/>
                  </a:cubicBezTo>
                  <a:cubicBezTo>
                    <a:pt x="151" y="558"/>
                    <a:pt x="151" y="558"/>
                    <a:pt x="151" y="558"/>
                  </a:cubicBezTo>
                  <a:cubicBezTo>
                    <a:pt x="151" y="323"/>
                    <a:pt x="151" y="323"/>
                    <a:pt x="151" y="323"/>
                  </a:cubicBezTo>
                  <a:lnTo>
                    <a:pt x="168" y="3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B9E6747-EC91-7E1A-273E-896CBC7D3DAF}"/>
              </a:ext>
            </a:extLst>
          </p:cNvPr>
          <p:cNvGrpSpPr/>
          <p:nvPr userDrawn="1"/>
        </p:nvGrpSpPr>
        <p:grpSpPr>
          <a:xfrm>
            <a:off x="4204950" y="2961488"/>
            <a:ext cx="858380" cy="1004093"/>
            <a:chOff x="7654926" y="1154113"/>
            <a:chExt cx="1028700" cy="1203325"/>
          </a:xfrm>
        </p:grpSpPr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DC30C367-8897-BD64-E8F6-822AD5AAE4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54926" y="1154113"/>
              <a:ext cx="1028700" cy="1203325"/>
            </a:xfrm>
            <a:custGeom>
              <a:avLst/>
              <a:gdLst>
                <a:gd name="T0" fmla="*/ 263 w 476"/>
                <a:gd name="T1" fmla="*/ 0 h 558"/>
                <a:gd name="T2" fmla="*/ 294 w 476"/>
                <a:gd name="T3" fmla="*/ 20 h 558"/>
                <a:gd name="T4" fmla="*/ 219 w 476"/>
                <a:gd name="T5" fmla="*/ 34 h 558"/>
                <a:gd name="T6" fmla="*/ 139 w 476"/>
                <a:gd name="T7" fmla="*/ 457 h 558"/>
                <a:gd name="T8" fmla="*/ 97 w 476"/>
                <a:gd name="T9" fmla="*/ 465 h 558"/>
                <a:gd name="T10" fmla="*/ 213 w 476"/>
                <a:gd name="T11" fmla="*/ 510 h 558"/>
                <a:gd name="T12" fmla="*/ 177 w 476"/>
                <a:gd name="T13" fmla="*/ 546 h 558"/>
                <a:gd name="T14" fmla="*/ 262 w 476"/>
                <a:gd name="T15" fmla="*/ 558 h 558"/>
                <a:gd name="T16" fmla="*/ 225 w 476"/>
                <a:gd name="T17" fmla="*/ 546 h 558"/>
                <a:gd name="T18" fmla="*/ 476 w 476"/>
                <a:gd name="T19" fmla="*/ 253 h 558"/>
                <a:gd name="T20" fmla="*/ 383 w 476"/>
                <a:gd name="T21" fmla="*/ 318 h 558"/>
                <a:gd name="T22" fmla="*/ 268 w 476"/>
                <a:gd name="T23" fmla="*/ 309 h 558"/>
                <a:gd name="T24" fmla="*/ 220 w 476"/>
                <a:gd name="T25" fmla="*/ 370 h 558"/>
                <a:gd name="T26" fmla="*/ 225 w 476"/>
                <a:gd name="T27" fmla="*/ 422 h 558"/>
                <a:gd name="T28" fmla="*/ 219 w 476"/>
                <a:gd name="T29" fmla="*/ 461 h 558"/>
                <a:gd name="T30" fmla="*/ 295 w 476"/>
                <a:gd name="T31" fmla="*/ 60 h 558"/>
                <a:gd name="T32" fmla="*/ 409 w 476"/>
                <a:gd name="T33" fmla="*/ 338 h 558"/>
                <a:gd name="T34" fmla="*/ 280 w 476"/>
                <a:gd name="T35" fmla="*/ 452 h 558"/>
                <a:gd name="T36" fmla="*/ 234 w 476"/>
                <a:gd name="T37" fmla="*/ 414 h 558"/>
                <a:gd name="T38" fmla="*/ 231 w 476"/>
                <a:gd name="T39" fmla="*/ 374 h 558"/>
                <a:gd name="T40" fmla="*/ 271 w 476"/>
                <a:gd name="T41" fmla="*/ 320 h 558"/>
                <a:gd name="T42" fmla="*/ 376 w 476"/>
                <a:gd name="T43" fmla="*/ 327 h 558"/>
                <a:gd name="T44" fmla="*/ 175 w 476"/>
                <a:gd name="T45" fmla="*/ 50 h 558"/>
                <a:gd name="T46" fmla="*/ 68 w 476"/>
                <a:gd name="T47" fmla="*/ 223 h 558"/>
                <a:gd name="T48" fmla="*/ 175 w 476"/>
                <a:gd name="T49" fmla="*/ 50 h 558"/>
                <a:gd name="T50" fmla="*/ 36 w 476"/>
                <a:gd name="T51" fmla="*/ 346 h 558"/>
                <a:gd name="T52" fmla="*/ 44 w 476"/>
                <a:gd name="T53" fmla="*/ 300 h 558"/>
                <a:gd name="T54" fmla="*/ 89 w 476"/>
                <a:gd name="T55" fmla="*/ 283 h 558"/>
                <a:gd name="T56" fmla="*/ 111 w 476"/>
                <a:gd name="T57" fmla="*/ 296 h 558"/>
                <a:gd name="T58" fmla="*/ 121 w 476"/>
                <a:gd name="T59" fmla="*/ 298 h 558"/>
                <a:gd name="T60" fmla="*/ 127 w 476"/>
                <a:gd name="T61" fmla="*/ 319 h 558"/>
                <a:gd name="T62" fmla="*/ 104 w 476"/>
                <a:gd name="T63" fmla="*/ 342 h 558"/>
                <a:gd name="T64" fmla="*/ 33 w 476"/>
                <a:gd name="T65" fmla="*/ 345 h 558"/>
                <a:gd name="T66" fmla="*/ 112 w 476"/>
                <a:gd name="T67" fmla="*/ 352 h 558"/>
                <a:gd name="T68" fmla="*/ 138 w 476"/>
                <a:gd name="T69" fmla="*/ 324 h 558"/>
                <a:gd name="T70" fmla="*/ 124 w 476"/>
                <a:gd name="T71" fmla="*/ 286 h 558"/>
                <a:gd name="T72" fmla="*/ 114 w 476"/>
                <a:gd name="T73" fmla="*/ 285 h 558"/>
                <a:gd name="T74" fmla="*/ 94 w 476"/>
                <a:gd name="T75" fmla="*/ 272 h 558"/>
                <a:gd name="T76" fmla="*/ 34 w 476"/>
                <a:gd name="T77" fmla="*/ 294 h 558"/>
                <a:gd name="T78" fmla="*/ 26 w 476"/>
                <a:gd name="T79" fmla="*/ 330 h 558"/>
                <a:gd name="T80" fmla="*/ 12 w 476"/>
                <a:gd name="T81" fmla="*/ 242 h 558"/>
                <a:gd name="T82" fmla="*/ 142 w 476"/>
                <a:gd name="T83" fmla="*/ 177 h 558"/>
                <a:gd name="T84" fmla="*/ 219 w 476"/>
                <a:gd name="T85" fmla="*/ 46 h 558"/>
                <a:gd name="T86" fmla="*/ 143 w 476"/>
                <a:gd name="T87" fmla="*/ 446 h 558"/>
                <a:gd name="T88" fmla="*/ 219 w 476"/>
                <a:gd name="T89" fmla="*/ 498 h 558"/>
                <a:gd name="T90" fmla="*/ 150 w 476"/>
                <a:gd name="T91" fmla="*/ 462 h 558"/>
                <a:gd name="T92" fmla="*/ 439 w 476"/>
                <a:gd name="T93" fmla="*/ 253 h 558"/>
                <a:gd name="T94" fmla="*/ 307 w 476"/>
                <a:gd name="T95" fmla="*/ 25 h 558"/>
                <a:gd name="T96" fmla="*/ 219 w 476"/>
                <a:gd name="T97" fmla="*/ 498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76" h="558">
                  <a:moveTo>
                    <a:pt x="476" y="253"/>
                  </a:moveTo>
                  <a:cubicBezTo>
                    <a:pt x="476" y="128"/>
                    <a:pt x="387" y="21"/>
                    <a:pt x="263" y="0"/>
                  </a:cubicBezTo>
                  <a:cubicBezTo>
                    <a:pt x="261" y="12"/>
                    <a:pt x="261" y="12"/>
                    <a:pt x="261" y="12"/>
                  </a:cubicBezTo>
                  <a:cubicBezTo>
                    <a:pt x="272" y="14"/>
                    <a:pt x="284" y="17"/>
                    <a:pt x="294" y="20"/>
                  </a:cubicBezTo>
                  <a:cubicBezTo>
                    <a:pt x="286" y="44"/>
                    <a:pt x="286" y="44"/>
                    <a:pt x="286" y="44"/>
                  </a:cubicBezTo>
                  <a:cubicBezTo>
                    <a:pt x="265" y="37"/>
                    <a:pt x="243" y="34"/>
                    <a:pt x="219" y="34"/>
                  </a:cubicBezTo>
                  <a:cubicBezTo>
                    <a:pt x="98" y="34"/>
                    <a:pt x="0" y="132"/>
                    <a:pt x="0" y="253"/>
                  </a:cubicBezTo>
                  <a:cubicBezTo>
                    <a:pt x="0" y="346"/>
                    <a:pt x="57" y="425"/>
                    <a:pt x="139" y="457"/>
                  </a:cubicBezTo>
                  <a:cubicBezTo>
                    <a:pt x="130" y="481"/>
                    <a:pt x="130" y="481"/>
                    <a:pt x="130" y="481"/>
                  </a:cubicBezTo>
                  <a:cubicBezTo>
                    <a:pt x="119" y="477"/>
                    <a:pt x="108" y="471"/>
                    <a:pt x="97" y="465"/>
                  </a:cubicBezTo>
                  <a:cubicBezTo>
                    <a:pt x="91" y="475"/>
                    <a:pt x="91" y="475"/>
                    <a:pt x="91" y="475"/>
                  </a:cubicBezTo>
                  <a:cubicBezTo>
                    <a:pt x="128" y="497"/>
                    <a:pt x="170" y="509"/>
                    <a:pt x="213" y="510"/>
                  </a:cubicBezTo>
                  <a:cubicBezTo>
                    <a:pt x="213" y="546"/>
                    <a:pt x="213" y="546"/>
                    <a:pt x="213" y="546"/>
                  </a:cubicBezTo>
                  <a:cubicBezTo>
                    <a:pt x="177" y="546"/>
                    <a:pt x="177" y="546"/>
                    <a:pt x="177" y="546"/>
                  </a:cubicBezTo>
                  <a:cubicBezTo>
                    <a:pt x="177" y="558"/>
                    <a:pt x="177" y="558"/>
                    <a:pt x="177" y="558"/>
                  </a:cubicBezTo>
                  <a:cubicBezTo>
                    <a:pt x="262" y="558"/>
                    <a:pt x="262" y="558"/>
                    <a:pt x="262" y="558"/>
                  </a:cubicBezTo>
                  <a:cubicBezTo>
                    <a:pt x="262" y="546"/>
                    <a:pt x="262" y="546"/>
                    <a:pt x="262" y="546"/>
                  </a:cubicBezTo>
                  <a:cubicBezTo>
                    <a:pt x="225" y="546"/>
                    <a:pt x="225" y="546"/>
                    <a:pt x="225" y="546"/>
                  </a:cubicBezTo>
                  <a:cubicBezTo>
                    <a:pt x="225" y="510"/>
                    <a:pt x="225" y="510"/>
                    <a:pt x="225" y="510"/>
                  </a:cubicBezTo>
                  <a:cubicBezTo>
                    <a:pt x="364" y="507"/>
                    <a:pt x="476" y="393"/>
                    <a:pt x="476" y="253"/>
                  </a:cubicBezTo>
                  <a:close/>
                  <a:moveTo>
                    <a:pt x="409" y="338"/>
                  </a:moveTo>
                  <a:cubicBezTo>
                    <a:pt x="383" y="318"/>
                    <a:pt x="383" y="318"/>
                    <a:pt x="383" y="318"/>
                  </a:cubicBezTo>
                  <a:cubicBezTo>
                    <a:pt x="360" y="299"/>
                    <a:pt x="329" y="293"/>
                    <a:pt x="300" y="300"/>
                  </a:cubicBezTo>
                  <a:cubicBezTo>
                    <a:pt x="268" y="309"/>
                    <a:pt x="268" y="309"/>
                    <a:pt x="268" y="309"/>
                  </a:cubicBezTo>
                  <a:cubicBezTo>
                    <a:pt x="251" y="313"/>
                    <a:pt x="237" y="326"/>
                    <a:pt x="230" y="342"/>
                  </a:cubicBezTo>
                  <a:cubicBezTo>
                    <a:pt x="220" y="370"/>
                    <a:pt x="220" y="370"/>
                    <a:pt x="220" y="370"/>
                  </a:cubicBezTo>
                  <a:cubicBezTo>
                    <a:pt x="215" y="380"/>
                    <a:pt x="215" y="392"/>
                    <a:pt x="217" y="403"/>
                  </a:cubicBezTo>
                  <a:cubicBezTo>
                    <a:pt x="220" y="416"/>
                    <a:pt x="223" y="420"/>
                    <a:pt x="225" y="422"/>
                  </a:cubicBezTo>
                  <a:cubicBezTo>
                    <a:pt x="229" y="426"/>
                    <a:pt x="254" y="446"/>
                    <a:pt x="266" y="456"/>
                  </a:cubicBezTo>
                  <a:cubicBezTo>
                    <a:pt x="251" y="459"/>
                    <a:pt x="235" y="461"/>
                    <a:pt x="219" y="461"/>
                  </a:cubicBezTo>
                  <a:cubicBezTo>
                    <a:pt x="197" y="461"/>
                    <a:pt x="175" y="457"/>
                    <a:pt x="154" y="450"/>
                  </a:cubicBezTo>
                  <a:cubicBezTo>
                    <a:pt x="295" y="60"/>
                    <a:pt x="295" y="60"/>
                    <a:pt x="295" y="60"/>
                  </a:cubicBezTo>
                  <a:cubicBezTo>
                    <a:pt x="372" y="90"/>
                    <a:pt x="427" y="165"/>
                    <a:pt x="427" y="253"/>
                  </a:cubicBezTo>
                  <a:cubicBezTo>
                    <a:pt x="427" y="283"/>
                    <a:pt x="421" y="312"/>
                    <a:pt x="409" y="338"/>
                  </a:cubicBezTo>
                  <a:close/>
                  <a:moveTo>
                    <a:pt x="404" y="349"/>
                  </a:moveTo>
                  <a:cubicBezTo>
                    <a:pt x="378" y="398"/>
                    <a:pt x="334" y="436"/>
                    <a:pt x="280" y="452"/>
                  </a:cubicBezTo>
                  <a:cubicBezTo>
                    <a:pt x="280" y="451"/>
                    <a:pt x="280" y="451"/>
                    <a:pt x="280" y="451"/>
                  </a:cubicBezTo>
                  <a:cubicBezTo>
                    <a:pt x="263" y="438"/>
                    <a:pt x="237" y="417"/>
                    <a:pt x="234" y="414"/>
                  </a:cubicBezTo>
                  <a:cubicBezTo>
                    <a:pt x="234" y="414"/>
                    <a:pt x="232" y="412"/>
                    <a:pt x="229" y="400"/>
                  </a:cubicBezTo>
                  <a:cubicBezTo>
                    <a:pt x="227" y="391"/>
                    <a:pt x="228" y="382"/>
                    <a:pt x="231" y="374"/>
                  </a:cubicBezTo>
                  <a:cubicBezTo>
                    <a:pt x="241" y="347"/>
                    <a:pt x="241" y="347"/>
                    <a:pt x="241" y="347"/>
                  </a:cubicBezTo>
                  <a:cubicBezTo>
                    <a:pt x="246" y="334"/>
                    <a:pt x="258" y="324"/>
                    <a:pt x="271" y="320"/>
                  </a:cubicBezTo>
                  <a:cubicBezTo>
                    <a:pt x="303" y="312"/>
                    <a:pt x="303" y="312"/>
                    <a:pt x="303" y="312"/>
                  </a:cubicBezTo>
                  <a:cubicBezTo>
                    <a:pt x="328" y="306"/>
                    <a:pt x="355" y="311"/>
                    <a:pt x="376" y="327"/>
                  </a:cubicBezTo>
                  <a:lnTo>
                    <a:pt x="404" y="349"/>
                  </a:lnTo>
                  <a:close/>
                  <a:moveTo>
                    <a:pt x="175" y="50"/>
                  </a:moveTo>
                  <a:cubicBezTo>
                    <a:pt x="131" y="173"/>
                    <a:pt x="131" y="173"/>
                    <a:pt x="131" y="173"/>
                  </a:cubicBezTo>
                  <a:cubicBezTo>
                    <a:pt x="121" y="200"/>
                    <a:pt x="97" y="220"/>
                    <a:pt x="68" y="223"/>
                  </a:cubicBezTo>
                  <a:cubicBezTo>
                    <a:pt x="13" y="230"/>
                    <a:pt x="13" y="230"/>
                    <a:pt x="13" y="230"/>
                  </a:cubicBezTo>
                  <a:cubicBezTo>
                    <a:pt x="23" y="141"/>
                    <a:pt x="89" y="69"/>
                    <a:pt x="175" y="50"/>
                  </a:cubicBezTo>
                  <a:close/>
                  <a:moveTo>
                    <a:pt x="33" y="345"/>
                  </a:moveTo>
                  <a:cubicBezTo>
                    <a:pt x="36" y="346"/>
                    <a:pt x="36" y="346"/>
                    <a:pt x="36" y="346"/>
                  </a:cubicBezTo>
                  <a:cubicBezTo>
                    <a:pt x="41" y="309"/>
                    <a:pt x="41" y="309"/>
                    <a:pt x="41" y="309"/>
                  </a:cubicBezTo>
                  <a:cubicBezTo>
                    <a:pt x="42" y="306"/>
                    <a:pt x="42" y="303"/>
                    <a:pt x="44" y="300"/>
                  </a:cubicBezTo>
                  <a:cubicBezTo>
                    <a:pt x="45" y="298"/>
                    <a:pt x="48" y="297"/>
                    <a:pt x="50" y="295"/>
                  </a:cubicBezTo>
                  <a:cubicBezTo>
                    <a:pt x="63" y="286"/>
                    <a:pt x="77" y="278"/>
                    <a:pt x="89" y="283"/>
                  </a:cubicBezTo>
                  <a:cubicBezTo>
                    <a:pt x="92" y="284"/>
                    <a:pt x="94" y="286"/>
                    <a:pt x="97" y="288"/>
                  </a:cubicBezTo>
                  <a:cubicBezTo>
                    <a:pt x="101" y="291"/>
                    <a:pt x="105" y="295"/>
                    <a:pt x="111" y="296"/>
                  </a:cubicBezTo>
                  <a:cubicBezTo>
                    <a:pt x="113" y="297"/>
                    <a:pt x="115" y="297"/>
                    <a:pt x="117" y="297"/>
                  </a:cubicBezTo>
                  <a:cubicBezTo>
                    <a:pt x="118" y="297"/>
                    <a:pt x="120" y="297"/>
                    <a:pt x="121" y="298"/>
                  </a:cubicBezTo>
                  <a:cubicBezTo>
                    <a:pt x="124" y="298"/>
                    <a:pt x="126" y="301"/>
                    <a:pt x="127" y="303"/>
                  </a:cubicBezTo>
                  <a:cubicBezTo>
                    <a:pt x="129" y="308"/>
                    <a:pt x="129" y="314"/>
                    <a:pt x="127" y="319"/>
                  </a:cubicBezTo>
                  <a:cubicBezTo>
                    <a:pt x="123" y="327"/>
                    <a:pt x="116" y="333"/>
                    <a:pt x="108" y="340"/>
                  </a:cubicBezTo>
                  <a:cubicBezTo>
                    <a:pt x="107" y="341"/>
                    <a:pt x="105" y="341"/>
                    <a:pt x="104" y="342"/>
                  </a:cubicBezTo>
                  <a:cubicBezTo>
                    <a:pt x="88" y="356"/>
                    <a:pt x="74" y="371"/>
                    <a:pt x="62" y="388"/>
                  </a:cubicBezTo>
                  <a:cubicBezTo>
                    <a:pt x="51" y="375"/>
                    <a:pt x="41" y="361"/>
                    <a:pt x="33" y="345"/>
                  </a:cubicBezTo>
                  <a:close/>
                  <a:moveTo>
                    <a:pt x="70" y="397"/>
                  </a:moveTo>
                  <a:cubicBezTo>
                    <a:pt x="82" y="380"/>
                    <a:pt x="95" y="365"/>
                    <a:pt x="112" y="352"/>
                  </a:cubicBezTo>
                  <a:cubicBezTo>
                    <a:pt x="113" y="351"/>
                    <a:pt x="114" y="350"/>
                    <a:pt x="115" y="349"/>
                  </a:cubicBezTo>
                  <a:cubicBezTo>
                    <a:pt x="124" y="342"/>
                    <a:pt x="133" y="335"/>
                    <a:pt x="138" y="324"/>
                  </a:cubicBezTo>
                  <a:cubicBezTo>
                    <a:pt x="142" y="316"/>
                    <a:pt x="142" y="306"/>
                    <a:pt x="138" y="298"/>
                  </a:cubicBezTo>
                  <a:cubicBezTo>
                    <a:pt x="135" y="292"/>
                    <a:pt x="130" y="287"/>
                    <a:pt x="124" y="286"/>
                  </a:cubicBezTo>
                  <a:cubicBezTo>
                    <a:pt x="122" y="285"/>
                    <a:pt x="120" y="285"/>
                    <a:pt x="118" y="285"/>
                  </a:cubicBezTo>
                  <a:cubicBezTo>
                    <a:pt x="116" y="285"/>
                    <a:pt x="115" y="285"/>
                    <a:pt x="114" y="285"/>
                  </a:cubicBezTo>
                  <a:cubicBezTo>
                    <a:pt x="111" y="284"/>
                    <a:pt x="107" y="281"/>
                    <a:pt x="104" y="279"/>
                  </a:cubicBezTo>
                  <a:cubicBezTo>
                    <a:pt x="101" y="276"/>
                    <a:pt x="98" y="274"/>
                    <a:pt x="94" y="272"/>
                  </a:cubicBezTo>
                  <a:cubicBezTo>
                    <a:pt x="77" y="264"/>
                    <a:pt x="58" y="275"/>
                    <a:pt x="43" y="285"/>
                  </a:cubicBezTo>
                  <a:cubicBezTo>
                    <a:pt x="40" y="287"/>
                    <a:pt x="36" y="290"/>
                    <a:pt x="34" y="294"/>
                  </a:cubicBezTo>
                  <a:cubicBezTo>
                    <a:pt x="31" y="298"/>
                    <a:pt x="30" y="303"/>
                    <a:pt x="30" y="307"/>
                  </a:cubicBezTo>
                  <a:cubicBezTo>
                    <a:pt x="26" y="330"/>
                    <a:pt x="26" y="330"/>
                    <a:pt x="26" y="330"/>
                  </a:cubicBezTo>
                  <a:cubicBezTo>
                    <a:pt x="17" y="306"/>
                    <a:pt x="12" y="280"/>
                    <a:pt x="12" y="253"/>
                  </a:cubicBezTo>
                  <a:cubicBezTo>
                    <a:pt x="12" y="250"/>
                    <a:pt x="12" y="246"/>
                    <a:pt x="12" y="242"/>
                  </a:cubicBezTo>
                  <a:cubicBezTo>
                    <a:pt x="69" y="235"/>
                    <a:pt x="69" y="235"/>
                    <a:pt x="69" y="235"/>
                  </a:cubicBezTo>
                  <a:cubicBezTo>
                    <a:pt x="103" y="231"/>
                    <a:pt x="130" y="209"/>
                    <a:pt x="142" y="177"/>
                  </a:cubicBezTo>
                  <a:cubicBezTo>
                    <a:pt x="189" y="48"/>
                    <a:pt x="189" y="48"/>
                    <a:pt x="189" y="48"/>
                  </a:cubicBezTo>
                  <a:cubicBezTo>
                    <a:pt x="199" y="46"/>
                    <a:pt x="209" y="46"/>
                    <a:pt x="219" y="46"/>
                  </a:cubicBezTo>
                  <a:cubicBezTo>
                    <a:pt x="242" y="46"/>
                    <a:pt x="263" y="49"/>
                    <a:pt x="283" y="56"/>
                  </a:cubicBezTo>
                  <a:cubicBezTo>
                    <a:pt x="143" y="446"/>
                    <a:pt x="143" y="446"/>
                    <a:pt x="143" y="446"/>
                  </a:cubicBezTo>
                  <a:cubicBezTo>
                    <a:pt x="115" y="435"/>
                    <a:pt x="90" y="418"/>
                    <a:pt x="70" y="397"/>
                  </a:cubicBezTo>
                  <a:close/>
                  <a:moveTo>
                    <a:pt x="219" y="498"/>
                  </a:moveTo>
                  <a:cubicBezTo>
                    <a:pt x="193" y="498"/>
                    <a:pt x="167" y="493"/>
                    <a:pt x="142" y="485"/>
                  </a:cubicBezTo>
                  <a:cubicBezTo>
                    <a:pt x="150" y="462"/>
                    <a:pt x="150" y="462"/>
                    <a:pt x="150" y="462"/>
                  </a:cubicBezTo>
                  <a:cubicBezTo>
                    <a:pt x="172" y="469"/>
                    <a:pt x="195" y="473"/>
                    <a:pt x="219" y="473"/>
                  </a:cubicBezTo>
                  <a:cubicBezTo>
                    <a:pt x="341" y="473"/>
                    <a:pt x="439" y="374"/>
                    <a:pt x="439" y="253"/>
                  </a:cubicBezTo>
                  <a:cubicBezTo>
                    <a:pt x="439" y="160"/>
                    <a:pt x="381" y="80"/>
                    <a:pt x="299" y="48"/>
                  </a:cubicBezTo>
                  <a:cubicBezTo>
                    <a:pt x="307" y="25"/>
                    <a:pt x="307" y="25"/>
                    <a:pt x="307" y="25"/>
                  </a:cubicBezTo>
                  <a:cubicBezTo>
                    <a:pt x="401" y="60"/>
                    <a:pt x="464" y="150"/>
                    <a:pt x="464" y="253"/>
                  </a:cubicBezTo>
                  <a:cubicBezTo>
                    <a:pt x="464" y="388"/>
                    <a:pt x="354" y="498"/>
                    <a:pt x="219" y="49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2BCAA85A-F60C-214F-229E-3F497D3F70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47076" y="1582738"/>
              <a:ext cx="168275" cy="161925"/>
            </a:xfrm>
            <a:custGeom>
              <a:avLst/>
              <a:gdLst>
                <a:gd name="T0" fmla="*/ 71 w 78"/>
                <a:gd name="T1" fmla="*/ 24 h 75"/>
                <a:gd name="T2" fmla="*/ 71 w 78"/>
                <a:gd name="T3" fmla="*/ 24 h 75"/>
                <a:gd name="T4" fmla="*/ 65 w 78"/>
                <a:gd name="T5" fmla="*/ 18 h 75"/>
                <a:gd name="T6" fmla="*/ 61 w 78"/>
                <a:gd name="T7" fmla="*/ 15 h 75"/>
                <a:gd name="T8" fmla="*/ 42 w 78"/>
                <a:gd name="T9" fmla="*/ 3 h 75"/>
                <a:gd name="T10" fmla="*/ 27 w 78"/>
                <a:gd name="T11" fmla="*/ 4 h 75"/>
                <a:gd name="T12" fmla="*/ 2 w 78"/>
                <a:gd name="T13" fmla="*/ 56 h 75"/>
                <a:gd name="T14" fmla="*/ 15 w 78"/>
                <a:gd name="T15" fmla="*/ 73 h 75"/>
                <a:gd name="T16" fmla="*/ 25 w 78"/>
                <a:gd name="T17" fmla="*/ 75 h 75"/>
                <a:gd name="T18" fmla="*/ 30 w 78"/>
                <a:gd name="T19" fmla="*/ 75 h 75"/>
                <a:gd name="T20" fmla="*/ 47 w 78"/>
                <a:gd name="T21" fmla="*/ 72 h 75"/>
                <a:gd name="T22" fmla="*/ 59 w 78"/>
                <a:gd name="T23" fmla="*/ 67 h 75"/>
                <a:gd name="T24" fmla="*/ 71 w 78"/>
                <a:gd name="T25" fmla="*/ 24 h 75"/>
                <a:gd name="T26" fmla="*/ 51 w 78"/>
                <a:gd name="T27" fmla="*/ 57 h 75"/>
                <a:gd name="T28" fmla="*/ 45 w 78"/>
                <a:gd name="T29" fmla="*/ 60 h 75"/>
                <a:gd name="T30" fmla="*/ 28 w 78"/>
                <a:gd name="T31" fmla="*/ 63 h 75"/>
                <a:gd name="T32" fmla="*/ 28 w 78"/>
                <a:gd name="T33" fmla="*/ 63 h 75"/>
                <a:gd name="T34" fmla="*/ 20 w 78"/>
                <a:gd name="T35" fmla="*/ 62 h 75"/>
                <a:gd name="T36" fmla="*/ 14 w 78"/>
                <a:gd name="T37" fmla="*/ 54 h 75"/>
                <a:gd name="T38" fmla="*/ 34 w 78"/>
                <a:gd name="T39" fmla="*/ 13 h 75"/>
                <a:gd name="T40" fmla="*/ 35 w 78"/>
                <a:gd name="T41" fmla="*/ 13 h 75"/>
                <a:gd name="T42" fmla="*/ 35 w 78"/>
                <a:gd name="T43" fmla="*/ 13 h 75"/>
                <a:gd name="T44" fmla="*/ 54 w 78"/>
                <a:gd name="T45" fmla="*/ 25 h 75"/>
                <a:gd name="T46" fmla="*/ 57 w 78"/>
                <a:gd name="T47" fmla="*/ 27 h 75"/>
                <a:gd name="T48" fmla="*/ 60 w 78"/>
                <a:gd name="T49" fmla="*/ 30 h 75"/>
                <a:gd name="T50" fmla="*/ 60 w 78"/>
                <a:gd name="T51" fmla="*/ 30 h 75"/>
                <a:gd name="T52" fmla="*/ 51 w 78"/>
                <a:gd name="T53" fmla="*/ 5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8" h="75">
                  <a:moveTo>
                    <a:pt x="71" y="24"/>
                  </a:moveTo>
                  <a:cubicBezTo>
                    <a:pt x="71" y="24"/>
                    <a:pt x="71" y="24"/>
                    <a:pt x="71" y="24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3" y="17"/>
                    <a:pt x="62" y="16"/>
                    <a:pt x="61" y="15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37" y="0"/>
                    <a:pt x="31" y="0"/>
                    <a:pt x="27" y="4"/>
                  </a:cubicBezTo>
                  <a:cubicBezTo>
                    <a:pt x="13" y="16"/>
                    <a:pt x="0" y="39"/>
                    <a:pt x="2" y="56"/>
                  </a:cubicBezTo>
                  <a:cubicBezTo>
                    <a:pt x="4" y="64"/>
                    <a:pt x="8" y="70"/>
                    <a:pt x="15" y="73"/>
                  </a:cubicBezTo>
                  <a:cubicBezTo>
                    <a:pt x="18" y="74"/>
                    <a:pt x="21" y="75"/>
                    <a:pt x="25" y="75"/>
                  </a:cubicBezTo>
                  <a:cubicBezTo>
                    <a:pt x="27" y="75"/>
                    <a:pt x="28" y="75"/>
                    <a:pt x="30" y="75"/>
                  </a:cubicBezTo>
                  <a:cubicBezTo>
                    <a:pt x="47" y="72"/>
                    <a:pt x="47" y="72"/>
                    <a:pt x="47" y="72"/>
                  </a:cubicBezTo>
                  <a:cubicBezTo>
                    <a:pt x="51" y="71"/>
                    <a:pt x="55" y="69"/>
                    <a:pt x="59" y="67"/>
                  </a:cubicBezTo>
                  <a:cubicBezTo>
                    <a:pt x="74" y="55"/>
                    <a:pt x="78" y="39"/>
                    <a:pt x="71" y="24"/>
                  </a:cubicBezTo>
                  <a:close/>
                  <a:moveTo>
                    <a:pt x="51" y="57"/>
                  </a:moveTo>
                  <a:cubicBezTo>
                    <a:pt x="49" y="58"/>
                    <a:pt x="47" y="59"/>
                    <a:pt x="45" y="60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6" y="63"/>
                    <a:pt x="23" y="63"/>
                    <a:pt x="20" y="62"/>
                  </a:cubicBezTo>
                  <a:cubicBezTo>
                    <a:pt x="17" y="61"/>
                    <a:pt x="15" y="58"/>
                    <a:pt x="14" y="54"/>
                  </a:cubicBezTo>
                  <a:cubicBezTo>
                    <a:pt x="13" y="43"/>
                    <a:pt x="22" y="24"/>
                    <a:pt x="34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54" y="25"/>
                    <a:pt x="54" y="25"/>
                    <a:pt x="54" y="25"/>
                  </a:cubicBezTo>
                  <a:cubicBezTo>
                    <a:pt x="55" y="26"/>
                    <a:pt x="56" y="26"/>
                    <a:pt x="57" y="27"/>
                  </a:cubicBezTo>
                  <a:cubicBezTo>
                    <a:pt x="60" y="30"/>
                    <a:pt x="60" y="30"/>
                    <a:pt x="60" y="30"/>
                  </a:cubicBezTo>
                  <a:cubicBezTo>
                    <a:pt x="60" y="30"/>
                    <a:pt x="60" y="30"/>
                    <a:pt x="60" y="30"/>
                  </a:cubicBezTo>
                  <a:cubicBezTo>
                    <a:pt x="67" y="44"/>
                    <a:pt x="56" y="53"/>
                    <a:pt x="51" y="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7" name="Freeform 20">
            <a:extLst>
              <a:ext uri="{FF2B5EF4-FFF2-40B4-BE49-F238E27FC236}">
                <a16:creationId xmlns:a16="http://schemas.microsoft.com/office/drawing/2014/main" id="{53980D89-BC3E-1160-AB91-FD32B6E716D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02593" y="4769140"/>
            <a:ext cx="693114" cy="1004093"/>
          </a:xfrm>
          <a:custGeom>
            <a:avLst/>
            <a:gdLst>
              <a:gd name="T0" fmla="*/ 271 w 526"/>
              <a:gd name="T1" fmla="*/ 657 h 762"/>
              <a:gd name="T2" fmla="*/ 271 w 526"/>
              <a:gd name="T3" fmla="*/ 611 h 762"/>
              <a:gd name="T4" fmla="*/ 386 w 526"/>
              <a:gd name="T5" fmla="*/ 288 h 762"/>
              <a:gd name="T6" fmla="*/ 386 w 526"/>
              <a:gd name="T7" fmla="*/ 286 h 762"/>
              <a:gd name="T8" fmla="*/ 386 w 526"/>
              <a:gd name="T9" fmla="*/ 286 h 762"/>
              <a:gd name="T10" fmla="*/ 309 w 526"/>
              <a:gd name="T11" fmla="*/ 259 h 762"/>
              <a:gd name="T12" fmla="*/ 371 w 526"/>
              <a:gd name="T13" fmla="*/ 87 h 762"/>
              <a:gd name="T14" fmla="*/ 354 w 526"/>
              <a:gd name="T15" fmla="*/ 81 h 762"/>
              <a:gd name="T16" fmla="*/ 375 w 526"/>
              <a:gd name="T17" fmla="*/ 23 h 762"/>
              <a:gd name="T18" fmla="*/ 309 w 526"/>
              <a:gd name="T19" fmla="*/ 0 h 762"/>
              <a:gd name="T20" fmla="*/ 289 w 526"/>
              <a:gd name="T21" fmla="*/ 58 h 762"/>
              <a:gd name="T22" fmla="*/ 271 w 526"/>
              <a:gd name="T23" fmla="*/ 51 h 762"/>
              <a:gd name="T24" fmla="*/ 159 w 526"/>
              <a:gd name="T25" fmla="*/ 368 h 762"/>
              <a:gd name="T26" fmla="*/ 176 w 526"/>
              <a:gd name="T27" fmla="*/ 373 h 762"/>
              <a:gd name="T28" fmla="*/ 157 w 526"/>
              <a:gd name="T29" fmla="*/ 430 h 762"/>
              <a:gd name="T30" fmla="*/ 222 w 526"/>
              <a:gd name="T31" fmla="*/ 453 h 762"/>
              <a:gd name="T32" fmla="*/ 241 w 526"/>
              <a:gd name="T33" fmla="*/ 396 h 762"/>
              <a:gd name="T34" fmla="*/ 259 w 526"/>
              <a:gd name="T35" fmla="*/ 402 h 762"/>
              <a:gd name="T36" fmla="*/ 303 w 526"/>
              <a:gd name="T37" fmla="*/ 277 h 762"/>
              <a:gd name="T38" fmla="*/ 363 w 526"/>
              <a:gd name="T39" fmla="*/ 297 h 762"/>
              <a:gd name="T40" fmla="*/ 292 w 526"/>
              <a:gd name="T41" fmla="*/ 498 h 762"/>
              <a:gd name="T42" fmla="*/ 91 w 526"/>
              <a:gd name="T43" fmla="*/ 498 h 762"/>
              <a:gd name="T44" fmla="*/ 91 w 526"/>
              <a:gd name="T45" fmla="*/ 517 h 762"/>
              <a:gd name="T46" fmla="*/ 221 w 526"/>
              <a:gd name="T47" fmla="*/ 517 h 762"/>
              <a:gd name="T48" fmla="*/ 253 w 526"/>
              <a:gd name="T49" fmla="*/ 611 h 762"/>
              <a:gd name="T50" fmla="*/ 253 w 526"/>
              <a:gd name="T51" fmla="*/ 657 h 762"/>
              <a:gd name="T52" fmla="*/ 0 w 526"/>
              <a:gd name="T53" fmla="*/ 657 h 762"/>
              <a:gd name="T54" fmla="*/ 0 w 526"/>
              <a:gd name="T55" fmla="*/ 762 h 762"/>
              <a:gd name="T56" fmla="*/ 526 w 526"/>
              <a:gd name="T57" fmla="*/ 762 h 762"/>
              <a:gd name="T58" fmla="*/ 526 w 526"/>
              <a:gd name="T59" fmla="*/ 657 h 762"/>
              <a:gd name="T60" fmla="*/ 271 w 526"/>
              <a:gd name="T61" fmla="*/ 657 h 762"/>
              <a:gd name="T62" fmla="*/ 320 w 526"/>
              <a:gd name="T63" fmla="*/ 24 h 762"/>
              <a:gd name="T64" fmla="*/ 350 w 526"/>
              <a:gd name="T65" fmla="*/ 35 h 762"/>
              <a:gd name="T66" fmla="*/ 337 w 526"/>
              <a:gd name="T67" fmla="*/ 74 h 762"/>
              <a:gd name="T68" fmla="*/ 307 w 526"/>
              <a:gd name="T69" fmla="*/ 63 h 762"/>
              <a:gd name="T70" fmla="*/ 320 w 526"/>
              <a:gd name="T71" fmla="*/ 24 h 762"/>
              <a:gd name="T72" fmla="*/ 210 w 526"/>
              <a:gd name="T73" fmla="*/ 429 h 762"/>
              <a:gd name="T74" fmla="*/ 180 w 526"/>
              <a:gd name="T75" fmla="*/ 419 h 762"/>
              <a:gd name="T76" fmla="*/ 193 w 526"/>
              <a:gd name="T77" fmla="*/ 380 h 762"/>
              <a:gd name="T78" fmla="*/ 223 w 526"/>
              <a:gd name="T79" fmla="*/ 391 h 762"/>
              <a:gd name="T80" fmla="*/ 210 w 526"/>
              <a:gd name="T81" fmla="*/ 429 h 762"/>
              <a:gd name="T82" fmla="*/ 248 w 526"/>
              <a:gd name="T83" fmla="*/ 379 h 762"/>
              <a:gd name="T84" fmla="*/ 183 w 526"/>
              <a:gd name="T85" fmla="*/ 356 h 762"/>
              <a:gd name="T86" fmla="*/ 282 w 526"/>
              <a:gd name="T87" fmla="*/ 76 h 762"/>
              <a:gd name="T88" fmla="*/ 348 w 526"/>
              <a:gd name="T89" fmla="*/ 97 h 762"/>
              <a:gd name="T90" fmla="*/ 318 w 526"/>
              <a:gd name="T91" fmla="*/ 182 h 762"/>
              <a:gd name="T92" fmla="*/ 248 w 526"/>
              <a:gd name="T93" fmla="*/ 379 h 762"/>
              <a:gd name="T94" fmla="*/ 240 w 526"/>
              <a:gd name="T95" fmla="*/ 517 h 762"/>
              <a:gd name="T96" fmla="*/ 285 w 526"/>
              <a:gd name="T97" fmla="*/ 517 h 762"/>
              <a:gd name="T98" fmla="*/ 263 w 526"/>
              <a:gd name="T99" fmla="*/ 581 h 762"/>
              <a:gd name="T100" fmla="*/ 240 w 526"/>
              <a:gd name="T101" fmla="*/ 517 h 762"/>
              <a:gd name="T102" fmla="*/ 507 w 526"/>
              <a:gd name="T103" fmla="*/ 743 h 762"/>
              <a:gd name="T104" fmla="*/ 17 w 526"/>
              <a:gd name="T105" fmla="*/ 743 h 762"/>
              <a:gd name="T106" fmla="*/ 17 w 526"/>
              <a:gd name="T107" fmla="*/ 675 h 762"/>
              <a:gd name="T108" fmla="*/ 507 w 526"/>
              <a:gd name="T109" fmla="*/ 675 h 762"/>
              <a:gd name="T110" fmla="*/ 507 w 526"/>
              <a:gd name="T111" fmla="*/ 743 h 7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26" h="762">
                <a:moveTo>
                  <a:pt x="271" y="657"/>
                </a:moveTo>
                <a:lnTo>
                  <a:pt x="271" y="611"/>
                </a:lnTo>
                <a:lnTo>
                  <a:pt x="386" y="288"/>
                </a:lnTo>
                <a:lnTo>
                  <a:pt x="386" y="286"/>
                </a:lnTo>
                <a:lnTo>
                  <a:pt x="386" y="286"/>
                </a:lnTo>
                <a:lnTo>
                  <a:pt x="309" y="259"/>
                </a:lnTo>
                <a:lnTo>
                  <a:pt x="371" y="87"/>
                </a:lnTo>
                <a:lnTo>
                  <a:pt x="354" y="81"/>
                </a:lnTo>
                <a:lnTo>
                  <a:pt x="375" y="23"/>
                </a:lnTo>
                <a:lnTo>
                  <a:pt x="309" y="0"/>
                </a:lnTo>
                <a:lnTo>
                  <a:pt x="289" y="58"/>
                </a:lnTo>
                <a:lnTo>
                  <a:pt x="271" y="51"/>
                </a:lnTo>
                <a:lnTo>
                  <a:pt x="159" y="368"/>
                </a:lnTo>
                <a:lnTo>
                  <a:pt x="176" y="373"/>
                </a:lnTo>
                <a:lnTo>
                  <a:pt x="157" y="430"/>
                </a:lnTo>
                <a:lnTo>
                  <a:pt x="222" y="453"/>
                </a:lnTo>
                <a:lnTo>
                  <a:pt x="241" y="396"/>
                </a:lnTo>
                <a:lnTo>
                  <a:pt x="259" y="402"/>
                </a:lnTo>
                <a:lnTo>
                  <a:pt x="303" y="277"/>
                </a:lnTo>
                <a:lnTo>
                  <a:pt x="363" y="297"/>
                </a:lnTo>
                <a:lnTo>
                  <a:pt x="292" y="498"/>
                </a:lnTo>
                <a:lnTo>
                  <a:pt x="91" y="498"/>
                </a:lnTo>
                <a:lnTo>
                  <a:pt x="91" y="517"/>
                </a:lnTo>
                <a:lnTo>
                  <a:pt x="221" y="517"/>
                </a:lnTo>
                <a:lnTo>
                  <a:pt x="253" y="611"/>
                </a:lnTo>
                <a:lnTo>
                  <a:pt x="253" y="657"/>
                </a:lnTo>
                <a:lnTo>
                  <a:pt x="0" y="657"/>
                </a:lnTo>
                <a:lnTo>
                  <a:pt x="0" y="762"/>
                </a:lnTo>
                <a:lnTo>
                  <a:pt x="526" y="762"/>
                </a:lnTo>
                <a:lnTo>
                  <a:pt x="526" y="657"/>
                </a:lnTo>
                <a:lnTo>
                  <a:pt x="271" y="657"/>
                </a:lnTo>
                <a:close/>
                <a:moveTo>
                  <a:pt x="320" y="24"/>
                </a:moveTo>
                <a:lnTo>
                  <a:pt x="350" y="35"/>
                </a:lnTo>
                <a:lnTo>
                  <a:pt x="337" y="74"/>
                </a:lnTo>
                <a:lnTo>
                  <a:pt x="307" y="63"/>
                </a:lnTo>
                <a:lnTo>
                  <a:pt x="320" y="24"/>
                </a:lnTo>
                <a:close/>
                <a:moveTo>
                  <a:pt x="210" y="429"/>
                </a:moveTo>
                <a:lnTo>
                  <a:pt x="180" y="419"/>
                </a:lnTo>
                <a:lnTo>
                  <a:pt x="193" y="380"/>
                </a:lnTo>
                <a:lnTo>
                  <a:pt x="223" y="391"/>
                </a:lnTo>
                <a:lnTo>
                  <a:pt x="210" y="429"/>
                </a:lnTo>
                <a:close/>
                <a:moveTo>
                  <a:pt x="248" y="379"/>
                </a:moveTo>
                <a:lnTo>
                  <a:pt x="183" y="356"/>
                </a:lnTo>
                <a:lnTo>
                  <a:pt x="282" y="76"/>
                </a:lnTo>
                <a:lnTo>
                  <a:pt x="348" y="97"/>
                </a:lnTo>
                <a:lnTo>
                  <a:pt x="318" y="182"/>
                </a:lnTo>
                <a:lnTo>
                  <a:pt x="248" y="379"/>
                </a:lnTo>
                <a:close/>
                <a:moveTo>
                  <a:pt x="240" y="517"/>
                </a:moveTo>
                <a:lnTo>
                  <a:pt x="285" y="517"/>
                </a:lnTo>
                <a:lnTo>
                  <a:pt x="263" y="581"/>
                </a:lnTo>
                <a:lnTo>
                  <a:pt x="240" y="517"/>
                </a:lnTo>
                <a:close/>
                <a:moveTo>
                  <a:pt x="507" y="743"/>
                </a:moveTo>
                <a:lnTo>
                  <a:pt x="17" y="743"/>
                </a:lnTo>
                <a:lnTo>
                  <a:pt x="17" y="675"/>
                </a:lnTo>
                <a:lnTo>
                  <a:pt x="507" y="675"/>
                </a:lnTo>
                <a:lnTo>
                  <a:pt x="507" y="7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592D87F3-68FE-419F-1A89-5E5A8227400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5629" y="4769140"/>
            <a:ext cx="717022" cy="715169"/>
          </a:xfrm>
          <a:prstGeom prst="rect">
            <a:avLst/>
          </a:prstGeom>
        </p:spPr>
      </p:pic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BAC1A590-185D-3CB4-1D73-E5186757AA5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3100" y="1311017"/>
            <a:ext cx="391010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4000" b="0" i="0" spc="-100" baseline="0">
                <a:solidFill>
                  <a:schemeClr val="accent1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In numbers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1D9F3AC6-B520-A693-F722-8F02F6216DB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832112" y="2238790"/>
            <a:ext cx="2306639" cy="57313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spc="-20" baseline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chemeClr val="bg1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300">
                <a:solidFill>
                  <a:schemeClr val="bg1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endParaRPr lang="en-GB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5649DFF-19C2-45F5-3B7C-C43EBBABCC3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32114" y="1317425"/>
            <a:ext cx="2686786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7500" b="1" i="0" spc="-100" baseline="0">
                <a:solidFill>
                  <a:schemeClr val="accent1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£60M+</a:t>
            </a:r>
          </a:p>
        </p:txBody>
      </p:sp>
      <p:pic>
        <p:nvPicPr>
          <p:cNvPr id="11" name="Graphic 10" descr="Handshake outline">
            <a:extLst>
              <a:ext uri="{FF2B5EF4-FFF2-40B4-BE49-F238E27FC236}">
                <a16:creationId xmlns:a16="http://schemas.microsoft.com/office/drawing/2014/main" id="{F3F3FF8B-23E8-C04A-7300-A9AB709116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652611" y="1228143"/>
            <a:ext cx="1131686" cy="1131686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87DE67F3-DF9E-952B-E00E-741285C53B3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02826" y="4763768"/>
            <a:ext cx="966904" cy="915106"/>
          </a:xfrm>
          <a:prstGeom prst="rect">
            <a:avLst/>
          </a:prstGeom>
        </p:spPr>
      </p:pic>
      <p:pic>
        <p:nvPicPr>
          <p:cNvPr id="4" name="Graphic 3" descr="Group of people outline">
            <a:extLst>
              <a:ext uri="{FF2B5EF4-FFF2-40B4-BE49-F238E27FC236}">
                <a16:creationId xmlns:a16="http://schemas.microsoft.com/office/drawing/2014/main" id="{F581CD39-ABF6-D3B4-D128-F8E668CA3B0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12375" y="3033582"/>
            <a:ext cx="914792" cy="91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547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Statement Two Columns DBlue/White-no top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C7E60EE8-C859-8DCD-4828-0B7B2D7FEF01}"/>
              </a:ext>
            </a:extLst>
          </p:cNvPr>
          <p:cNvSpPr/>
          <p:nvPr userDrawn="1"/>
        </p:nvSpPr>
        <p:spPr>
          <a:xfrm>
            <a:off x="-1" y="1"/>
            <a:ext cx="7374398" cy="6857999"/>
          </a:xfrm>
          <a:custGeom>
            <a:avLst/>
            <a:gdLst>
              <a:gd name="connsiteX0" fmla="*/ 0 w 7374398"/>
              <a:gd name="connsiteY0" fmla="*/ 0 h 6857999"/>
              <a:gd name="connsiteX1" fmla="*/ 567714 w 7374398"/>
              <a:gd name="connsiteY1" fmla="*/ 0 h 6857999"/>
              <a:gd name="connsiteX2" fmla="*/ 1455220 w 7374398"/>
              <a:gd name="connsiteY2" fmla="*/ 0 h 6857999"/>
              <a:gd name="connsiteX3" fmla="*/ 2548914 w 7374398"/>
              <a:gd name="connsiteY3" fmla="*/ 0 h 6857999"/>
              <a:gd name="connsiteX4" fmla="*/ 4299504 w 7374398"/>
              <a:gd name="connsiteY4" fmla="*/ 0 h 6857999"/>
              <a:gd name="connsiteX5" fmla="*/ 5393198 w 7374398"/>
              <a:gd name="connsiteY5" fmla="*/ 0 h 6857999"/>
              <a:gd name="connsiteX6" fmla="*/ 6280704 w 7374398"/>
              <a:gd name="connsiteY6" fmla="*/ 0 h 6857999"/>
              <a:gd name="connsiteX7" fmla="*/ 7374398 w 7374398"/>
              <a:gd name="connsiteY7" fmla="*/ 0 h 6857999"/>
              <a:gd name="connsiteX8" fmla="*/ 5064595 w 7374398"/>
              <a:gd name="connsiteY8" fmla="*/ 6857999 h 6857999"/>
              <a:gd name="connsiteX9" fmla="*/ 0 w 7374398"/>
              <a:gd name="connsiteY9" fmla="*/ 6857999 h 6857999"/>
              <a:gd name="connsiteX10" fmla="*/ 0 w 7374398"/>
              <a:gd name="connsiteY10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74398" h="6857999">
                <a:moveTo>
                  <a:pt x="0" y="0"/>
                </a:moveTo>
                <a:lnTo>
                  <a:pt x="567714" y="0"/>
                </a:lnTo>
                <a:lnTo>
                  <a:pt x="1455220" y="0"/>
                </a:lnTo>
                <a:lnTo>
                  <a:pt x="2548914" y="0"/>
                </a:lnTo>
                <a:lnTo>
                  <a:pt x="4299504" y="0"/>
                </a:lnTo>
                <a:lnTo>
                  <a:pt x="5393198" y="0"/>
                </a:lnTo>
                <a:lnTo>
                  <a:pt x="6280704" y="0"/>
                </a:lnTo>
                <a:lnTo>
                  <a:pt x="7374398" y="0"/>
                </a:lnTo>
                <a:lnTo>
                  <a:pt x="5064595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242E1CE-B17B-5CEF-C93E-40271C01B9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99911" y="1620000"/>
            <a:ext cx="374047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2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spc="-20">
                <a:solidFill>
                  <a:schemeClr val="accent2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 spc="-20">
                <a:solidFill>
                  <a:schemeClr val="accent2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100" spc="-20">
                <a:solidFill>
                  <a:schemeClr val="accent2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2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sunt pe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2"/>
            <a:r>
              <a:rPr lang="en-GB" dirty="0"/>
              <a:t>Bold statement style,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3"/>
            <a:r>
              <a:rPr lang="en-GB" dirty="0"/>
              <a:t>Second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BB13F5D-D5B5-4F19-83DE-7588D94C38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chemeClr val="accent2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E0D7E39-690C-4CB6-ACD8-B27FB70B6A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100" y="1608425"/>
            <a:ext cx="5667374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4600" b="0" i="0" spc="-100" baseline="0">
                <a:solidFill>
                  <a:schemeClr val="bg1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TWO COLUMNS – </a:t>
            </a:r>
            <a:br>
              <a:rPr lang="en-US" dirty="0"/>
            </a:br>
            <a:r>
              <a:rPr lang="en-US" dirty="0"/>
              <a:t>BLUE/white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C71089B4-AEB4-B4C5-DD2A-ACB5479A81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8012C3CC-A022-49E9-F535-A991CC09B4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099" y="2820942"/>
            <a:ext cx="5667375" cy="30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20" baseline="0">
                <a:solidFill>
                  <a:schemeClr val="accent6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chemeClr val="accent6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br>
              <a:rPr lang="en-GB" dirty="0"/>
            </a:br>
            <a:r>
              <a:rPr lang="en-GB" dirty="0"/>
              <a:t>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br>
              <a:rPr lang="en-GB" dirty="0"/>
            </a:b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77922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Statement full image-no top hea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person, counter, beverage&#10;&#10;Description automatically generated">
            <a:extLst>
              <a:ext uri="{FF2B5EF4-FFF2-40B4-BE49-F238E27FC236}">
                <a16:creationId xmlns:a16="http://schemas.microsoft.com/office/drawing/2014/main" id="{6C4E41C8-01A4-A332-E8A3-118DF5435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" y="1"/>
            <a:ext cx="12192001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42E1CE-B17B-5CEF-C93E-40271C01B9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BB13F5D-D5B5-4F19-83DE-7588D94C38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C71089B4-AEB4-B4C5-DD2A-ACB5479A81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FE1E9BA-7383-9B58-B099-6CC8287A16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92" y="1311017"/>
            <a:ext cx="2482082" cy="720725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75000"/>
              </a:lnSpc>
              <a:spcBef>
                <a:spcPts val="0"/>
              </a:spcBef>
              <a:buFontTx/>
              <a:buNone/>
              <a:defRPr sz="4600" b="0" i="0" spc="-100" baseline="0">
                <a:solidFill>
                  <a:schemeClr val="accent1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We are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8184713-D8BC-9C44-6FF3-091610D9EA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26509" y="1903870"/>
            <a:ext cx="5992309" cy="23275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7000" b="0" i="0" spc="-200" baseline="0">
                <a:solidFill>
                  <a:schemeClr val="accent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Statement copy here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3E06413-0BEF-A95B-408C-C90E642EF0E3}"/>
              </a:ext>
            </a:extLst>
          </p:cNvPr>
          <p:cNvCxnSpPr>
            <a:cxnSpLocks/>
          </p:cNvCxnSpPr>
          <p:nvPr userDrawn="1"/>
        </p:nvCxnSpPr>
        <p:spPr>
          <a:xfrm flipH="1">
            <a:off x="710909" y="-33867"/>
            <a:ext cx="2357577" cy="6928153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3899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0"/>
            <a:ext cx="11075988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800" spc="-50" baseline="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4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Top level, </a:t>
            </a:r>
            <a:r>
              <a:rPr lang="en-GB" dirty="0" err="1"/>
              <a:t>Raleway</a:t>
            </a:r>
            <a:r>
              <a:rPr lang="en-GB" dirty="0"/>
              <a:t> no bullet</a:t>
            </a:r>
          </a:p>
          <a:p>
            <a:pPr lvl="1">
              <a:buFont typeface="Helvetica" pitchFamily="2" charset="0"/>
              <a:buChar char="⁄"/>
            </a:pPr>
            <a:r>
              <a:rPr lang="en-GB" dirty="0"/>
              <a:t>Second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  <a:p>
            <a:pPr marL="360000" lvl="2">
              <a:buSzPct val="100000"/>
              <a:buFont typeface="Helvetica" pitchFamily="2" charset="0"/>
              <a:buChar char="●"/>
            </a:pPr>
            <a:r>
              <a:rPr lang="en-GB" dirty="0"/>
              <a:t>Third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  <a:p>
            <a:pPr marL="540000" lvl="3">
              <a:buFont typeface="Helvetica" pitchFamily="2" charset="0"/>
              <a:buChar char="●"/>
            </a:pPr>
            <a:r>
              <a:rPr lang="en-GB" sz="1000" dirty="0"/>
              <a:t>Fourth level, </a:t>
            </a:r>
            <a:r>
              <a:rPr lang="en-GB" sz="1000" dirty="0" err="1"/>
              <a:t>Raleway</a:t>
            </a:r>
            <a:r>
              <a:rPr lang="en-GB" sz="1000" dirty="0"/>
              <a:t> bullet point</a:t>
            </a:r>
          </a:p>
          <a:p>
            <a:pPr lvl="3"/>
            <a:endParaRPr lang="en-GB" dirty="0"/>
          </a:p>
          <a:p>
            <a:pPr lvl="4"/>
            <a:r>
              <a:rPr lang="en-GB" dirty="0"/>
              <a:t>Sub heading, </a:t>
            </a:r>
            <a:r>
              <a:rPr lang="en-GB" dirty="0" err="1"/>
              <a:t>Raleway</a:t>
            </a:r>
            <a:r>
              <a:rPr lang="en-GB" dirty="0"/>
              <a:t> Bold</a:t>
            </a:r>
          </a:p>
          <a:p>
            <a:pPr lvl="5"/>
            <a:r>
              <a:rPr lang="en-GB" dirty="0"/>
              <a:t>Body copy </a:t>
            </a:r>
            <a:r>
              <a:rPr lang="en-GB" dirty="0" err="1"/>
              <a:t>Raleway</a:t>
            </a:r>
            <a:endParaRPr lang="en-GB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E761B18-C432-4D9D-AFBC-23FB982889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2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649F6394-059D-48A0-B628-F8AC4DC303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55353" y="6318000"/>
            <a:ext cx="3885718" cy="37818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buNone/>
              <a:defRPr sz="70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References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A31CE7D-A7FA-4D32-AF27-26BE819035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100" y="720000"/>
            <a:ext cx="11063288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2500" b="0" i="0">
                <a:solidFill>
                  <a:srgbClr val="EB1852"/>
                </a:solidFill>
                <a:latin typeface="Breakthrough 2022" panose="020B0604020202020204" charset="0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 err="1"/>
              <a:t>SLiDE</a:t>
            </a:r>
            <a:r>
              <a:rPr lang="en-US" dirty="0"/>
              <a:t> </a:t>
            </a:r>
            <a:r>
              <a:rPr lang="en-US" dirty="0" err="1"/>
              <a:t>HEADiNG</a:t>
            </a:r>
            <a:br>
              <a:rPr lang="en-US" dirty="0"/>
            </a:br>
            <a:r>
              <a:rPr lang="en-US" dirty="0"/>
              <a:t>BREAKTHROUGH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5F45BC-BC04-75AF-4139-1DD6A913A8D1}"/>
              </a:ext>
            </a:extLst>
          </p:cNvPr>
          <p:cNvCxnSpPr>
            <a:cxnSpLocks/>
          </p:cNvCxnSpPr>
          <p:nvPr userDrawn="1"/>
        </p:nvCxnSpPr>
        <p:spPr>
          <a:xfrm>
            <a:off x="673100" y="540000"/>
            <a:ext cx="11067281" cy="0"/>
          </a:xfrm>
          <a:prstGeom prst="line">
            <a:avLst/>
          </a:prstGeom>
          <a:ln w="6350">
            <a:solidFill>
              <a:srgbClr val="071D4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F3ADF046-7EE5-B129-ACB1-30B13C4972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621C516D-6347-2135-512B-BAB0B6B739A3}"/>
              </a:ext>
            </a:extLst>
          </p:cNvPr>
          <p:cNvSpPr/>
          <p:nvPr userDrawn="1"/>
        </p:nvSpPr>
        <p:spPr>
          <a:xfrm>
            <a:off x="81023" y="92596"/>
            <a:ext cx="405114" cy="39353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9AE7E0AF-201D-4EE7-BC6A-D313EA02A8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100" y="6318000"/>
            <a:ext cx="3885718" cy="37818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70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Footnotes</a:t>
            </a:r>
          </a:p>
        </p:txBody>
      </p:sp>
    </p:spTree>
    <p:extLst>
      <p:ext uri="{BB962C8B-B14F-4D97-AF65-F5344CB8AC3E}">
        <p14:creationId xmlns:p14="http://schemas.microsoft.com/office/powerpoint/2010/main" val="3376718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crossing the arms&#10;&#10;Description automatically generated with medium confidence">
            <a:extLst>
              <a:ext uri="{FF2B5EF4-FFF2-40B4-BE49-F238E27FC236}">
                <a16:creationId xmlns:a16="http://schemas.microsoft.com/office/drawing/2014/main" id="{B3875734-59CC-A365-9323-887E5414CE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200" y="0"/>
            <a:ext cx="80518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B1EA21-6614-14D8-84B5-1D11DDA886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1693" y="5943600"/>
            <a:ext cx="3302000" cy="45720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791D8A0A-C140-23E7-2C2E-E5ED1A9B05CC}"/>
              </a:ext>
            </a:extLst>
          </p:cNvPr>
          <p:cNvSpPr/>
          <p:nvPr userDrawn="1"/>
        </p:nvSpPr>
        <p:spPr>
          <a:xfrm>
            <a:off x="1332" y="0"/>
            <a:ext cx="6699860" cy="6858000"/>
          </a:xfrm>
          <a:custGeom>
            <a:avLst/>
            <a:gdLst>
              <a:gd name="connsiteX0" fmla="*/ 0 w 6699860"/>
              <a:gd name="connsiteY0" fmla="*/ 0 h 6858000"/>
              <a:gd name="connsiteX1" fmla="*/ 6699860 w 6699860"/>
              <a:gd name="connsiteY1" fmla="*/ 0 h 6858000"/>
              <a:gd name="connsiteX2" fmla="*/ 4187837 w 6699860"/>
              <a:gd name="connsiteY2" fmla="*/ 6858000 h 6858000"/>
              <a:gd name="connsiteX3" fmla="*/ 0 w 6699860"/>
              <a:gd name="connsiteY3" fmla="*/ 6845832 h 6858000"/>
              <a:gd name="connsiteX4" fmla="*/ 0 w 669986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9860" h="6858000">
                <a:moveTo>
                  <a:pt x="0" y="0"/>
                </a:moveTo>
                <a:lnTo>
                  <a:pt x="6699860" y="0"/>
                </a:lnTo>
                <a:lnTo>
                  <a:pt x="4187837" y="6858000"/>
                </a:lnTo>
                <a:lnTo>
                  <a:pt x="0" y="684583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0"/>
            <a:ext cx="504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20" baseline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 spc="-20" baseline="0">
                <a:solidFill>
                  <a:schemeClr val="accent2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br>
              <a:rPr lang="en-GB" dirty="0"/>
            </a:br>
            <a:r>
              <a:rPr lang="en-GB" dirty="0"/>
              <a:t>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br>
              <a:rPr lang="en-GB" dirty="0"/>
            </a:b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F2863F2-9588-4AF2-8904-E0C63982A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chemeClr val="accent2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ADAC155-C4EB-4110-BDD3-EBB7362C5D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100" y="720000"/>
            <a:ext cx="493257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2500" b="0" i="0">
                <a:solidFill>
                  <a:schemeClr val="accent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TWO COLUMNS – </a:t>
            </a:r>
            <a:br>
              <a:rPr lang="en-US" dirty="0"/>
            </a:br>
            <a:r>
              <a:rPr lang="en-US" dirty="0"/>
              <a:t>TEXT AND </a:t>
            </a:r>
            <a:r>
              <a:rPr lang="en-US" dirty="0" err="1"/>
              <a:t>iMAGE</a:t>
            </a:r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D25BEBE9-6A07-B4AE-D606-3876A2EB258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01AE57-2A51-7844-6DCF-3E1F643FF17D}"/>
              </a:ext>
            </a:extLst>
          </p:cNvPr>
          <p:cNvSpPr txBox="1"/>
          <p:nvPr userDrawn="1"/>
        </p:nvSpPr>
        <p:spPr>
          <a:xfrm>
            <a:off x="12430125" y="1100138"/>
            <a:ext cx="2543175" cy="48434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Create a new master slide with new imagery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 the top bar,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view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, choose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slide master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Duplicate selected slide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Highlight image container on selected slide.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Right click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change picture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then </a:t>
            </a:r>
            <a:b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</a:b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from a file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Navigate to new image location 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insert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Resize and crop image, then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close master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Choose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insert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new slide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, select the newly created slide and add it to your presentation</a:t>
            </a:r>
          </a:p>
          <a:p>
            <a:pPr marL="0" indent="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None/>
            </a:pPr>
            <a:endParaRPr lang="en-GB" sz="1200" b="1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Note: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If the inserted image appears above the angled colour box and/or brand elements,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right click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on image 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send to back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then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send to back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.</a:t>
            </a:r>
          </a:p>
          <a:p>
            <a:pPr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</a:pP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algn="l"/>
            <a:endParaRPr lang="en-US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DA2A32-842E-EE4E-168C-48E91D402645}"/>
              </a:ext>
            </a:extLst>
          </p:cNvPr>
          <p:cNvSpPr txBox="1"/>
          <p:nvPr userDrawn="1"/>
        </p:nvSpPr>
        <p:spPr>
          <a:xfrm>
            <a:off x="4503540" y="5978559"/>
            <a:ext cx="1620000" cy="184666"/>
          </a:xfrm>
          <a:prstGeom prst="rect">
            <a:avLst/>
          </a:prstGeom>
        </p:spPr>
        <p:txBody>
          <a:bodyPr vert="horz" wrap="square" lIns="230400" tIns="0" rIns="230400" bIns="0" rtlCol="0" anchor="t" anchorCtr="0">
            <a:spAutoFit/>
          </a:bodyPr>
          <a:lstStyle/>
          <a:p>
            <a:pPr lvl="0"/>
            <a:r>
              <a:rPr lang="en-GB" sz="1200" b="0" i="0" kern="1200" dirty="0">
                <a:solidFill>
                  <a:schemeClr val="bg1"/>
                </a:solidFill>
                <a:latin typeface="Breakthrough 2022" panose="02060603040202040303"/>
                <a:ea typeface="+mn-ea"/>
                <a:cs typeface="+mn-cs"/>
              </a:rPr>
              <a:t>Richard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9996DD-8B65-9EF3-3701-915401B74F39}"/>
              </a:ext>
            </a:extLst>
          </p:cNvPr>
          <p:cNvSpPr txBox="1"/>
          <p:nvPr userDrawn="1"/>
        </p:nvSpPr>
        <p:spPr>
          <a:xfrm>
            <a:off x="4503540" y="6172991"/>
            <a:ext cx="1620000" cy="153888"/>
          </a:xfrm>
          <a:prstGeom prst="rect">
            <a:avLst/>
          </a:prstGeom>
        </p:spPr>
        <p:txBody>
          <a:bodyPr vert="horz" wrap="square" lIns="230400" tIns="0" rIns="230400" bIns="0" rtlCol="0" anchor="t" anchorCtr="0">
            <a:spAutoFit/>
          </a:bodyPr>
          <a:lstStyle/>
          <a:p>
            <a:pPr lvl="0"/>
            <a:r>
              <a:rPr lang="en-GB" sz="1000" b="0" kern="1200" dirty="0">
                <a:solidFill>
                  <a:schemeClr val="bg1"/>
                </a:solidFill>
                <a:effectLst/>
                <a:latin typeface="Raleway" panose="020B0503030101060003" pitchFamily="34" charset="77"/>
                <a:ea typeface="+mn-ea"/>
                <a:cs typeface="+mn-cs"/>
              </a:rPr>
              <a:t>Branford</a:t>
            </a:r>
          </a:p>
        </p:txBody>
      </p:sp>
    </p:spTree>
    <p:extLst>
      <p:ext uri="{BB962C8B-B14F-4D97-AF65-F5344CB8AC3E}">
        <p14:creationId xmlns:p14="http://schemas.microsoft.com/office/powerpoint/2010/main" val="41023639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his arms crossed&#10;&#10;Description automatically generated with medium confidence">
            <a:extLst>
              <a:ext uri="{FF2B5EF4-FFF2-40B4-BE49-F238E27FC236}">
                <a16:creationId xmlns:a16="http://schemas.microsoft.com/office/drawing/2014/main" id="{477B4A45-6420-84A7-62D7-D4699C2C28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200" y="0"/>
            <a:ext cx="80518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5357E3-98A2-3BF6-03EE-36AD5B692A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6286" y="5943600"/>
            <a:ext cx="3302000" cy="457200"/>
          </a:xfrm>
          <a:prstGeom prst="rect">
            <a:avLst/>
          </a:pr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40F0845A-4601-89BA-AA94-16E267FC4E97}"/>
              </a:ext>
            </a:extLst>
          </p:cNvPr>
          <p:cNvSpPr/>
          <p:nvPr userDrawn="1"/>
        </p:nvSpPr>
        <p:spPr>
          <a:xfrm>
            <a:off x="1332" y="0"/>
            <a:ext cx="6699860" cy="6858000"/>
          </a:xfrm>
          <a:custGeom>
            <a:avLst/>
            <a:gdLst>
              <a:gd name="connsiteX0" fmla="*/ 0 w 6699860"/>
              <a:gd name="connsiteY0" fmla="*/ 0 h 6858000"/>
              <a:gd name="connsiteX1" fmla="*/ 6699860 w 6699860"/>
              <a:gd name="connsiteY1" fmla="*/ 0 h 6858000"/>
              <a:gd name="connsiteX2" fmla="*/ 4187837 w 6699860"/>
              <a:gd name="connsiteY2" fmla="*/ 6858000 h 6858000"/>
              <a:gd name="connsiteX3" fmla="*/ 0 w 6699860"/>
              <a:gd name="connsiteY3" fmla="*/ 6845832 h 6858000"/>
              <a:gd name="connsiteX4" fmla="*/ 0 w 669986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9860" h="6858000">
                <a:moveTo>
                  <a:pt x="0" y="0"/>
                </a:moveTo>
                <a:lnTo>
                  <a:pt x="6699860" y="0"/>
                </a:lnTo>
                <a:lnTo>
                  <a:pt x="4187837" y="6858000"/>
                </a:lnTo>
                <a:lnTo>
                  <a:pt x="0" y="684583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0"/>
            <a:ext cx="504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20" baseline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 spc="-20">
                <a:solidFill>
                  <a:schemeClr val="accent2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br>
              <a:rPr lang="en-GB" dirty="0"/>
            </a:br>
            <a:r>
              <a:rPr lang="en-GB" dirty="0"/>
              <a:t>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br>
              <a:rPr lang="en-GB" dirty="0"/>
            </a:b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F2863F2-9588-4AF2-8904-E0C63982A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chemeClr val="accent2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ADAC155-C4EB-4110-BDD3-EBB7362C5D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100" y="720000"/>
            <a:ext cx="493257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2500" b="0" i="0">
                <a:solidFill>
                  <a:schemeClr val="accent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TWO COLUMNS – </a:t>
            </a:r>
            <a:br>
              <a:rPr lang="en-US" dirty="0"/>
            </a:br>
            <a:r>
              <a:rPr lang="en-US" dirty="0"/>
              <a:t>TEXT AND </a:t>
            </a:r>
            <a:r>
              <a:rPr lang="en-US" dirty="0" err="1"/>
              <a:t>iMAGE</a:t>
            </a:r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D25BEBE9-6A07-B4AE-D606-3876A2EB258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E6194C7-851E-BADD-8E8F-5CEE269732EF}"/>
              </a:ext>
            </a:extLst>
          </p:cNvPr>
          <p:cNvSpPr txBox="1"/>
          <p:nvPr userDrawn="1"/>
        </p:nvSpPr>
        <p:spPr>
          <a:xfrm>
            <a:off x="12430125" y="1100138"/>
            <a:ext cx="2543175" cy="48434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Create a new master slide with new imagery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 the top bar,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view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, choose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slide master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Duplicate selected slide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Highlight image container on selected slide.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Right click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change picture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then </a:t>
            </a:r>
            <a:b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</a:b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from a file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Navigate to new image location 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insert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Resize and crop image, then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close master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Choose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insert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new slide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, select the newly created slide and add it to your presentation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200" b="1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Note: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If the inserted image appears above the angled colour box and/or brand elements,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right click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on image 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send to back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then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send to back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.</a:t>
            </a:r>
          </a:p>
          <a:p>
            <a:pPr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</a:pP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algn="l"/>
            <a:endParaRPr lang="en-US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EF4CAC-B4A7-937F-900E-862FFDF3CD72}"/>
              </a:ext>
            </a:extLst>
          </p:cNvPr>
          <p:cNvSpPr txBox="1"/>
          <p:nvPr userDrawn="1"/>
        </p:nvSpPr>
        <p:spPr>
          <a:xfrm>
            <a:off x="4503540" y="5978559"/>
            <a:ext cx="1620000" cy="184666"/>
          </a:xfrm>
          <a:prstGeom prst="rect">
            <a:avLst/>
          </a:prstGeom>
        </p:spPr>
        <p:txBody>
          <a:bodyPr vert="horz" wrap="square" lIns="230400" tIns="0" rIns="230400" bIns="0" rtlCol="0" anchor="t" anchorCtr="0">
            <a:spAutoFit/>
          </a:bodyPr>
          <a:lstStyle/>
          <a:p>
            <a:pPr lvl="0"/>
            <a:r>
              <a:rPr lang="en-GB" sz="1200" b="0" i="0" kern="1200" dirty="0">
                <a:solidFill>
                  <a:schemeClr val="bg1"/>
                </a:solidFill>
                <a:latin typeface="Breakthrough 2022" panose="02060603040202040303"/>
                <a:ea typeface="+mn-ea"/>
                <a:cs typeface="+mn-cs"/>
              </a:rPr>
              <a:t>Henry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1A3967-B90E-8B9F-AC6D-BC33D23C211E}"/>
              </a:ext>
            </a:extLst>
          </p:cNvPr>
          <p:cNvSpPr txBox="1"/>
          <p:nvPr userDrawn="1"/>
        </p:nvSpPr>
        <p:spPr>
          <a:xfrm>
            <a:off x="4503540" y="6172991"/>
            <a:ext cx="1620000" cy="153888"/>
          </a:xfrm>
          <a:prstGeom prst="rect">
            <a:avLst/>
          </a:prstGeom>
        </p:spPr>
        <p:txBody>
          <a:bodyPr vert="horz" wrap="square" lIns="230400" tIns="0" rIns="230400" bIns="0" rtlCol="0" anchor="t" anchorCtr="0">
            <a:spAutoFit/>
          </a:bodyPr>
          <a:lstStyle/>
          <a:p>
            <a:pPr lvl="0"/>
            <a:r>
              <a:rPr lang="en-GB" sz="1000" b="0" kern="1200" dirty="0">
                <a:solidFill>
                  <a:schemeClr val="bg1"/>
                </a:solidFill>
                <a:effectLst/>
                <a:latin typeface="Raleway" panose="020B0503030101060003" pitchFamily="34" charset="77"/>
                <a:ea typeface="+mn-ea"/>
                <a:cs typeface="+mn-cs"/>
              </a:rPr>
              <a:t>Taiwan</a:t>
            </a:r>
          </a:p>
        </p:txBody>
      </p:sp>
    </p:spTree>
    <p:extLst>
      <p:ext uri="{BB962C8B-B14F-4D97-AF65-F5344CB8AC3E}">
        <p14:creationId xmlns:p14="http://schemas.microsoft.com/office/powerpoint/2010/main" val="36774609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aby&#10;&#10;Description automatically generated with low confidence">
            <a:extLst>
              <a:ext uri="{FF2B5EF4-FFF2-40B4-BE49-F238E27FC236}">
                <a16:creationId xmlns:a16="http://schemas.microsoft.com/office/drawing/2014/main" id="{139E3D54-5548-BC98-E040-7921B51502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200" y="0"/>
            <a:ext cx="80518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47F92F-9115-0626-5E6E-CE920E08C6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1902" y="5943600"/>
            <a:ext cx="3302000" cy="457200"/>
          </a:xfrm>
          <a:prstGeom prst="rect">
            <a:avLst/>
          </a:pr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8B93434B-A15F-882D-2FC8-28435E964DFE}"/>
              </a:ext>
            </a:extLst>
          </p:cNvPr>
          <p:cNvSpPr/>
          <p:nvPr userDrawn="1"/>
        </p:nvSpPr>
        <p:spPr>
          <a:xfrm>
            <a:off x="1332" y="0"/>
            <a:ext cx="6699860" cy="6858000"/>
          </a:xfrm>
          <a:custGeom>
            <a:avLst/>
            <a:gdLst>
              <a:gd name="connsiteX0" fmla="*/ 0 w 6699860"/>
              <a:gd name="connsiteY0" fmla="*/ 0 h 6858000"/>
              <a:gd name="connsiteX1" fmla="*/ 6699860 w 6699860"/>
              <a:gd name="connsiteY1" fmla="*/ 0 h 6858000"/>
              <a:gd name="connsiteX2" fmla="*/ 4187837 w 6699860"/>
              <a:gd name="connsiteY2" fmla="*/ 6858000 h 6858000"/>
              <a:gd name="connsiteX3" fmla="*/ 0 w 6699860"/>
              <a:gd name="connsiteY3" fmla="*/ 6845832 h 6858000"/>
              <a:gd name="connsiteX4" fmla="*/ 0 w 669986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9860" h="6858000">
                <a:moveTo>
                  <a:pt x="0" y="0"/>
                </a:moveTo>
                <a:lnTo>
                  <a:pt x="6699860" y="0"/>
                </a:lnTo>
                <a:lnTo>
                  <a:pt x="4187837" y="6858000"/>
                </a:lnTo>
                <a:lnTo>
                  <a:pt x="0" y="684583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0"/>
            <a:ext cx="504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20" baseline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 spc="-20">
                <a:solidFill>
                  <a:schemeClr val="accent2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br>
              <a:rPr lang="en-GB" dirty="0"/>
            </a:br>
            <a:r>
              <a:rPr lang="en-GB" dirty="0"/>
              <a:t>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br>
              <a:rPr lang="en-GB" dirty="0"/>
            </a:b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F2863F2-9588-4AF2-8904-E0C63982A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chemeClr val="accent2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ADAC155-C4EB-4110-BDD3-EBB7362C5D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100" y="720000"/>
            <a:ext cx="493257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2500" b="0" i="0">
                <a:solidFill>
                  <a:schemeClr val="accent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TWO COLUMNS – </a:t>
            </a:r>
            <a:br>
              <a:rPr lang="en-US" dirty="0"/>
            </a:br>
            <a:r>
              <a:rPr lang="en-US" dirty="0"/>
              <a:t>TEXT AND </a:t>
            </a:r>
            <a:r>
              <a:rPr lang="en-US" dirty="0" err="1"/>
              <a:t>iMAGE</a:t>
            </a:r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D25BEBE9-6A07-B4AE-D606-3876A2EB258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D095665-0332-CFD1-B61E-3D0124ACA7FF}"/>
              </a:ext>
            </a:extLst>
          </p:cNvPr>
          <p:cNvSpPr txBox="1"/>
          <p:nvPr userDrawn="1"/>
        </p:nvSpPr>
        <p:spPr>
          <a:xfrm>
            <a:off x="12430125" y="1100138"/>
            <a:ext cx="2543175" cy="48434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Create a new master slide with new imagery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 the top bar,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view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, choose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slide master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Duplicate selected slide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Highlight image container on selected slide.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Right click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change picture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then </a:t>
            </a:r>
            <a:b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</a:b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from a file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Navigate to new image location 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insert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Resize and crop image, then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close master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Choose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insert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new slide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, select the newly created slide and add it to your presentation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200" b="1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Note: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If the inserted image appears above the angled colour box and/or brand elements,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right click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on image 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send to back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then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send to back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.</a:t>
            </a:r>
          </a:p>
          <a:p>
            <a:pPr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</a:pP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algn="l"/>
            <a:endParaRPr lang="en-US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580BAB-2D44-8D90-07D4-A4B21533FAAF}"/>
              </a:ext>
            </a:extLst>
          </p:cNvPr>
          <p:cNvSpPr txBox="1"/>
          <p:nvPr userDrawn="1"/>
        </p:nvSpPr>
        <p:spPr>
          <a:xfrm>
            <a:off x="4503540" y="5978559"/>
            <a:ext cx="1620000" cy="184666"/>
          </a:xfrm>
          <a:prstGeom prst="rect">
            <a:avLst/>
          </a:prstGeom>
        </p:spPr>
        <p:txBody>
          <a:bodyPr vert="horz" wrap="square" lIns="230400" tIns="0" rIns="230400" bIns="0" rtlCol="0" anchor="t" anchorCtr="0">
            <a:spAutoFit/>
          </a:bodyPr>
          <a:lstStyle/>
          <a:p>
            <a:pPr lvl="0"/>
            <a:r>
              <a:rPr lang="en-GB" sz="1200" b="0" i="0" kern="1200" dirty="0">
                <a:solidFill>
                  <a:schemeClr val="bg1"/>
                </a:solidFill>
                <a:latin typeface="Breakthrough 2022" panose="02060603040202040303"/>
                <a:ea typeface="+mn-ea"/>
                <a:cs typeface="+mn-cs"/>
              </a:rPr>
              <a:t>Doreen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AAA960-AD22-F2E3-7604-D0AA2FDA6822}"/>
              </a:ext>
            </a:extLst>
          </p:cNvPr>
          <p:cNvSpPr txBox="1"/>
          <p:nvPr userDrawn="1"/>
        </p:nvSpPr>
        <p:spPr>
          <a:xfrm>
            <a:off x="4503540" y="6172991"/>
            <a:ext cx="1620000" cy="153888"/>
          </a:xfrm>
          <a:prstGeom prst="rect">
            <a:avLst/>
          </a:prstGeom>
        </p:spPr>
        <p:txBody>
          <a:bodyPr vert="horz" wrap="square" lIns="230400" tIns="0" rIns="230400" bIns="0" rtlCol="0" anchor="t" anchorCtr="0">
            <a:spAutoFit/>
          </a:bodyPr>
          <a:lstStyle/>
          <a:p>
            <a:pPr lvl="0"/>
            <a:r>
              <a:rPr lang="en-GB" sz="1000" b="0" kern="1200" dirty="0">
                <a:solidFill>
                  <a:schemeClr val="bg1"/>
                </a:solidFill>
                <a:effectLst/>
                <a:latin typeface="Raleway" panose="020B0503030101060003" pitchFamily="34" charset="77"/>
                <a:ea typeface="+mn-ea"/>
                <a:cs typeface="+mn-cs"/>
              </a:rPr>
              <a:t>Kenya</a:t>
            </a:r>
          </a:p>
        </p:txBody>
      </p:sp>
    </p:spTree>
    <p:extLst>
      <p:ext uri="{BB962C8B-B14F-4D97-AF65-F5344CB8AC3E}">
        <p14:creationId xmlns:p14="http://schemas.microsoft.com/office/powerpoint/2010/main" val="29645904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and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80A2C25E-6DBD-0D0E-6380-DC5610C425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200" y="0"/>
            <a:ext cx="8051800" cy="6858000"/>
          </a:xfrm>
          <a:prstGeom prst="rect">
            <a:avLst/>
          </a:pr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BF6FFA16-7678-591A-5127-9F0A33DE146D}"/>
              </a:ext>
            </a:extLst>
          </p:cNvPr>
          <p:cNvSpPr/>
          <p:nvPr userDrawn="1"/>
        </p:nvSpPr>
        <p:spPr>
          <a:xfrm>
            <a:off x="1332" y="0"/>
            <a:ext cx="6699860" cy="6858000"/>
          </a:xfrm>
          <a:custGeom>
            <a:avLst/>
            <a:gdLst>
              <a:gd name="connsiteX0" fmla="*/ 0 w 6699860"/>
              <a:gd name="connsiteY0" fmla="*/ 0 h 6858000"/>
              <a:gd name="connsiteX1" fmla="*/ 6699860 w 6699860"/>
              <a:gd name="connsiteY1" fmla="*/ 0 h 6858000"/>
              <a:gd name="connsiteX2" fmla="*/ 4187837 w 6699860"/>
              <a:gd name="connsiteY2" fmla="*/ 6858000 h 6858000"/>
              <a:gd name="connsiteX3" fmla="*/ 0 w 6699860"/>
              <a:gd name="connsiteY3" fmla="*/ 6845832 h 6858000"/>
              <a:gd name="connsiteX4" fmla="*/ 0 w 669986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9860" h="6858000">
                <a:moveTo>
                  <a:pt x="0" y="0"/>
                </a:moveTo>
                <a:lnTo>
                  <a:pt x="6699860" y="0"/>
                </a:lnTo>
                <a:lnTo>
                  <a:pt x="4187837" y="6858000"/>
                </a:lnTo>
                <a:lnTo>
                  <a:pt x="0" y="684583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0"/>
            <a:ext cx="504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20" baseline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 spc="-20">
                <a:solidFill>
                  <a:schemeClr val="accent2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br>
              <a:rPr lang="en-GB" dirty="0"/>
            </a:br>
            <a:r>
              <a:rPr lang="en-GB" dirty="0"/>
              <a:t>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br>
              <a:rPr lang="en-GB" dirty="0"/>
            </a:b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F2863F2-9588-4AF2-8904-E0C63982A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chemeClr val="accent2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ADAC155-C4EB-4110-BDD3-EBB7362C5D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100" y="720000"/>
            <a:ext cx="493257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2500" b="0" i="0">
                <a:solidFill>
                  <a:schemeClr val="accent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TWO COLUMNS – </a:t>
            </a:r>
            <a:br>
              <a:rPr lang="en-US" dirty="0"/>
            </a:br>
            <a:r>
              <a:rPr lang="en-US" dirty="0"/>
              <a:t>TEXT AND </a:t>
            </a:r>
            <a:r>
              <a:rPr lang="en-US" dirty="0" err="1"/>
              <a:t>iMAGE</a:t>
            </a:r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D25BEBE9-6A07-B4AE-D606-3876A2EB25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DB78ED-ECB0-74D4-BB44-07C06B0445F2}"/>
              </a:ext>
            </a:extLst>
          </p:cNvPr>
          <p:cNvSpPr txBox="1"/>
          <p:nvPr userDrawn="1"/>
        </p:nvSpPr>
        <p:spPr>
          <a:xfrm>
            <a:off x="12430125" y="1100138"/>
            <a:ext cx="2543175" cy="48434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Create a new master slide with new imagery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 the top bar,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view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, choose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slide master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Duplicate selected slide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Highlight image container on selected slide.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Right click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change picture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then </a:t>
            </a:r>
            <a:b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</a:b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from a file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Navigate to new image location 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insert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Resize and crop image, then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close master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Choose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insert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new slide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, select the newly created slide and add it to your presentation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200" b="1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Note: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If the inserted image appears above the angled colour box and/or brand elements,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right click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on image 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send to back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then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send to back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.</a:t>
            </a:r>
          </a:p>
          <a:p>
            <a:pPr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</a:pP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algn="l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425491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and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A2C25E-6DBD-0D0E-6380-DC5610C425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0200" y="0"/>
            <a:ext cx="80518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700763-0237-48AC-CEEF-E101CD4D9F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6558" y="5943600"/>
            <a:ext cx="3302000" cy="457200"/>
          </a:xfrm>
          <a:prstGeom prst="rect">
            <a:avLst/>
          </a:pr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BF6FFA16-7678-591A-5127-9F0A33DE146D}"/>
              </a:ext>
            </a:extLst>
          </p:cNvPr>
          <p:cNvSpPr/>
          <p:nvPr userDrawn="1"/>
        </p:nvSpPr>
        <p:spPr>
          <a:xfrm>
            <a:off x="1332" y="0"/>
            <a:ext cx="6699860" cy="6858000"/>
          </a:xfrm>
          <a:custGeom>
            <a:avLst/>
            <a:gdLst>
              <a:gd name="connsiteX0" fmla="*/ 0 w 6699860"/>
              <a:gd name="connsiteY0" fmla="*/ 0 h 6858000"/>
              <a:gd name="connsiteX1" fmla="*/ 6699860 w 6699860"/>
              <a:gd name="connsiteY1" fmla="*/ 0 h 6858000"/>
              <a:gd name="connsiteX2" fmla="*/ 4187837 w 6699860"/>
              <a:gd name="connsiteY2" fmla="*/ 6858000 h 6858000"/>
              <a:gd name="connsiteX3" fmla="*/ 0 w 6699860"/>
              <a:gd name="connsiteY3" fmla="*/ 6845832 h 6858000"/>
              <a:gd name="connsiteX4" fmla="*/ 0 w 669986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9860" h="6858000">
                <a:moveTo>
                  <a:pt x="0" y="0"/>
                </a:moveTo>
                <a:lnTo>
                  <a:pt x="6699860" y="0"/>
                </a:lnTo>
                <a:lnTo>
                  <a:pt x="4187837" y="6858000"/>
                </a:lnTo>
                <a:lnTo>
                  <a:pt x="0" y="684583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0"/>
            <a:ext cx="504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20" baseline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 spc="-20">
                <a:solidFill>
                  <a:schemeClr val="accent2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br>
              <a:rPr lang="en-GB" dirty="0"/>
            </a:br>
            <a:r>
              <a:rPr lang="en-GB" dirty="0"/>
              <a:t>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br>
              <a:rPr lang="en-GB" dirty="0"/>
            </a:b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F2863F2-9588-4AF2-8904-E0C63982A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chemeClr val="accent2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ADAC155-C4EB-4110-BDD3-EBB7362C5D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100" y="720000"/>
            <a:ext cx="493257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2500" b="0" i="0">
                <a:solidFill>
                  <a:schemeClr val="accent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TWO COLUMNS – </a:t>
            </a:r>
            <a:br>
              <a:rPr lang="en-US" dirty="0"/>
            </a:br>
            <a:r>
              <a:rPr lang="en-US" dirty="0"/>
              <a:t>TEXT AND </a:t>
            </a:r>
            <a:r>
              <a:rPr lang="en-US" dirty="0" err="1"/>
              <a:t>iMAGE</a:t>
            </a:r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D25BEBE9-6A07-B4AE-D606-3876A2EB258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DB78ED-ECB0-74D4-BB44-07C06B0445F2}"/>
              </a:ext>
            </a:extLst>
          </p:cNvPr>
          <p:cNvSpPr txBox="1"/>
          <p:nvPr userDrawn="1"/>
        </p:nvSpPr>
        <p:spPr>
          <a:xfrm>
            <a:off x="12430125" y="1100138"/>
            <a:ext cx="2543175" cy="48434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Create a new master slide with new imagery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 the top bar,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view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, choose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slide master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Duplicate selected slide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Highlight image container on selected slide.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Right click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change picture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then </a:t>
            </a:r>
            <a:b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</a:b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from a file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Navigate to new image location 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insert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Resize and crop image, then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close master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Choose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insert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new slide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, select the newly created slide and add it to your presentation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200" b="1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Note: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If the inserted image appears above the angled colour box and/or brand elements,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right click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on image 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send to back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then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send to back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.</a:t>
            </a:r>
          </a:p>
          <a:p>
            <a:pPr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</a:pP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algn="l"/>
            <a:endParaRPr lang="en-US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91D833-34D7-F027-8086-3F6CDEB96A5C}"/>
              </a:ext>
            </a:extLst>
          </p:cNvPr>
          <p:cNvSpPr txBox="1"/>
          <p:nvPr userDrawn="1"/>
        </p:nvSpPr>
        <p:spPr>
          <a:xfrm>
            <a:off x="4503540" y="5978559"/>
            <a:ext cx="1620000" cy="184666"/>
          </a:xfrm>
          <a:prstGeom prst="rect">
            <a:avLst/>
          </a:prstGeom>
        </p:spPr>
        <p:txBody>
          <a:bodyPr vert="horz" wrap="square" lIns="230400" tIns="0" rIns="230400" bIns="0" rtlCol="0" anchor="t" anchorCtr="0">
            <a:spAutoFit/>
          </a:bodyPr>
          <a:lstStyle/>
          <a:p>
            <a:pPr lvl="0"/>
            <a:r>
              <a:rPr lang="en-GB" sz="1200" b="0" i="0" kern="1200" dirty="0">
                <a:solidFill>
                  <a:schemeClr val="bg1"/>
                </a:solidFill>
                <a:latin typeface="Breakthrough 2022" panose="02060603040202040303"/>
                <a:ea typeface="+mn-ea"/>
                <a:cs typeface="+mn-cs"/>
              </a:rPr>
              <a:t>Eddie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F3EC7A-1EE4-3E45-02AA-8A5EBBB6B650}"/>
              </a:ext>
            </a:extLst>
          </p:cNvPr>
          <p:cNvSpPr txBox="1"/>
          <p:nvPr userDrawn="1"/>
        </p:nvSpPr>
        <p:spPr>
          <a:xfrm>
            <a:off x="4503540" y="6172991"/>
            <a:ext cx="1620000" cy="153888"/>
          </a:xfrm>
          <a:prstGeom prst="rect">
            <a:avLst/>
          </a:prstGeom>
        </p:spPr>
        <p:txBody>
          <a:bodyPr vert="horz" wrap="square" lIns="230400" tIns="0" rIns="230400" bIns="0" rtlCol="0" anchor="t" anchorCtr="0">
            <a:spAutoFit/>
          </a:bodyPr>
          <a:lstStyle/>
          <a:p>
            <a:pPr lvl="0"/>
            <a:r>
              <a:rPr lang="en-GB" sz="1000" b="0" kern="1200" dirty="0">
                <a:solidFill>
                  <a:schemeClr val="bg1"/>
                </a:solidFill>
                <a:effectLst/>
                <a:latin typeface="Raleway" panose="020B0503030101060003" pitchFamily="34" charset="77"/>
                <a:ea typeface="+mn-ea"/>
                <a:cs typeface="+mn-cs"/>
              </a:rPr>
              <a:t>USA</a:t>
            </a:r>
          </a:p>
        </p:txBody>
      </p:sp>
    </p:spTree>
    <p:extLst>
      <p:ext uri="{BB962C8B-B14F-4D97-AF65-F5344CB8AC3E}">
        <p14:creationId xmlns:p14="http://schemas.microsoft.com/office/powerpoint/2010/main" val="4688988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- Text and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E0997044-A657-B776-29B0-01F16E95C937}"/>
              </a:ext>
            </a:extLst>
          </p:cNvPr>
          <p:cNvSpPr/>
          <p:nvPr userDrawn="1"/>
        </p:nvSpPr>
        <p:spPr>
          <a:xfrm>
            <a:off x="4324701" y="1"/>
            <a:ext cx="7867299" cy="6858000"/>
          </a:xfrm>
          <a:custGeom>
            <a:avLst/>
            <a:gdLst>
              <a:gd name="connsiteX0" fmla="*/ 2309804 w 7867299"/>
              <a:gd name="connsiteY0" fmla="*/ 0 h 6858000"/>
              <a:gd name="connsiteX1" fmla="*/ 3392669 w 7867299"/>
              <a:gd name="connsiteY1" fmla="*/ 0 h 6858000"/>
              <a:gd name="connsiteX2" fmla="*/ 4227007 w 7867299"/>
              <a:gd name="connsiteY2" fmla="*/ 0 h 6858000"/>
              <a:gd name="connsiteX3" fmla="*/ 5309873 w 7867299"/>
              <a:gd name="connsiteY3" fmla="*/ 0 h 6858000"/>
              <a:gd name="connsiteX4" fmla="*/ 7087510 w 7867299"/>
              <a:gd name="connsiteY4" fmla="*/ 0 h 6858000"/>
              <a:gd name="connsiteX5" fmla="*/ 7867299 w 7867299"/>
              <a:gd name="connsiteY5" fmla="*/ 0 h 6858000"/>
              <a:gd name="connsiteX6" fmla="*/ 7867299 w 7867299"/>
              <a:gd name="connsiteY6" fmla="*/ 6592196 h 6858000"/>
              <a:gd name="connsiteX7" fmla="*/ 7777775 w 7867299"/>
              <a:gd name="connsiteY7" fmla="*/ 6858000 h 6858000"/>
              <a:gd name="connsiteX8" fmla="*/ 6694910 w 7867299"/>
              <a:gd name="connsiteY8" fmla="*/ 6858000 h 6858000"/>
              <a:gd name="connsiteX9" fmla="*/ 5860571 w 7867299"/>
              <a:gd name="connsiteY9" fmla="*/ 6858000 h 6858000"/>
              <a:gd name="connsiteX10" fmla="*/ 4777707 w 7867299"/>
              <a:gd name="connsiteY10" fmla="*/ 6858000 h 6858000"/>
              <a:gd name="connsiteX11" fmla="*/ 3000069 w 7867299"/>
              <a:gd name="connsiteY11" fmla="*/ 6858000 h 6858000"/>
              <a:gd name="connsiteX12" fmla="*/ 1917204 w 7867299"/>
              <a:gd name="connsiteY12" fmla="*/ 6858000 h 6858000"/>
              <a:gd name="connsiteX13" fmla="*/ 1082865 w 7867299"/>
              <a:gd name="connsiteY13" fmla="*/ 6858000 h 6858000"/>
              <a:gd name="connsiteX14" fmla="*/ 0 w 7867299"/>
              <a:gd name="connsiteY14" fmla="*/ 6858000 h 6858000"/>
              <a:gd name="connsiteX15" fmla="*/ 2309804 w 7867299"/>
              <a:gd name="connsiteY1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867299" h="6858000">
                <a:moveTo>
                  <a:pt x="2309804" y="0"/>
                </a:moveTo>
                <a:lnTo>
                  <a:pt x="3392669" y="0"/>
                </a:lnTo>
                <a:lnTo>
                  <a:pt x="4227007" y="0"/>
                </a:lnTo>
                <a:lnTo>
                  <a:pt x="5309873" y="0"/>
                </a:lnTo>
                <a:lnTo>
                  <a:pt x="7087510" y="0"/>
                </a:lnTo>
                <a:lnTo>
                  <a:pt x="7867299" y="0"/>
                </a:lnTo>
                <a:lnTo>
                  <a:pt x="7867299" y="6592196"/>
                </a:lnTo>
                <a:lnTo>
                  <a:pt x="7777775" y="6858000"/>
                </a:lnTo>
                <a:lnTo>
                  <a:pt x="6694910" y="6858000"/>
                </a:lnTo>
                <a:lnTo>
                  <a:pt x="5860571" y="6858000"/>
                </a:lnTo>
                <a:lnTo>
                  <a:pt x="4777707" y="6858000"/>
                </a:lnTo>
                <a:lnTo>
                  <a:pt x="3000069" y="6858000"/>
                </a:lnTo>
                <a:lnTo>
                  <a:pt x="1917204" y="6858000"/>
                </a:lnTo>
                <a:lnTo>
                  <a:pt x="1082865" y="6858000"/>
                </a:lnTo>
                <a:lnTo>
                  <a:pt x="0" y="6858000"/>
                </a:lnTo>
                <a:lnTo>
                  <a:pt x="230980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518B28-2268-DDC7-49B9-393CCD026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0"/>
            <a:ext cx="504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2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 spc="-2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br>
              <a:rPr lang="en-GB" dirty="0"/>
            </a:br>
            <a:r>
              <a:rPr lang="en-GB" dirty="0"/>
              <a:t>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br>
              <a:rPr lang="en-GB" dirty="0"/>
            </a:b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8" y="6518366"/>
            <a:ext cx="359612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1A24D1B-38EC-49DC-B72C-A1DC037DD1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2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E4137F-7393-4536-A41E-70D6158F3270}"/>
              </a:ext>
            </a:extLst>
          </p:cNvPr>
          <p:cNvCxnSpPr>
            <a:cxnSpLocks/>
          </p:cNvCxnSpPr>
          <p:nvPr userDrawn="1"/>
        </p:nvCxnSpPr>
        <p:spPr>
          <a:xfrm>
            <a:off x="673099" y="540000"/>
            <a:ext cx="5793849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9402AC7-C574-44D7-A83D-14E072C08A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2B47E17-2E75-4EF5-9EEA-3C5F3FCBDC35}"/>
              </a:ext>
            </a:extLst>
          </p:cNvPr>
          <p:cNvCxnSpPr>
            <a:cxnSpLocks/>
          </p:cNvCxnSpPr>
          <p:nvPr userDrawn="1"/>
        </p:nvCxnSpPr>
        <p:spPr>
          <a:xfrm>
            <a:off x="6466948" y="540000"/>
            <a:ext cx="526944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7D1B7836-2A83-5746-87C6-E216E3CA2B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4956" y="2310605"/>
            <a:ext cx="4241800" cy="35941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18F7755D-F529-420C-AAF1-3B2AA537FBE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5CD015-44A9-9BC7-D374-E698CE0B9A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200" y="720000"/>
            <a:ext cx="493257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buFontTx/>
              <a:buNone/>
              <a:defRPr sz="2500" b="0" i="0" spc="-20" baseline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TWO COLUMNS – </a:t>
            </a:r>
            <a:br>
              <a:rPr lang="en-US" dirty="0"/>
            </a:br>
            <a:r>
              <a:rPr lang="en-US" dirty="0"/>
              <a:t>TEXT AND icon</a:t>
            </a:r>
          </a:p>
        </p:txBody>
      </p:sp>
    </p:spTree>
    <p:extLst>
      <p:ext uri="{BB962C8B-B14F-4D97-AF65-F5344CB8AC3E}">
        <p14:creationId xmlns:p14="http://schemas.microsoft.com/office/powerpoint/2010/main" val="20825962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- Text and icon-no top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D722EEDC-1E90-C1B4-C86C-E89BE896DEF8}"/>
              </a:ext>
            </a:extLst>
          </p:cNvPr>
          <p:cNvSpPr/>
          <p:nvPr userDrawn="1"/>
        </p:nvSpPr>
        <p:spPr>
          <a:xfrm>
            <a:off x="4324701" y="1"/>
            <a:ext cx="7867299" cy="6858000"/>
          </a:xfrm>
          <a:custGeom>
            <a:avLst/>
            <a:gdLst>
              <a:gd name="connsiteX0" fmla="*/ 2309804 w 7867299"/>
              <a:gd name="connsiteY0" fmla="*/ 0 h 6858000"/>
              <a:gd name="connsiteX1" fmla="*/ 3392669 w 7867299"/>
              <a:gd name="connsiteY1" fmla="*/ 0 h 6858000"/>
              <a:gd name="connsiteX2" fmla="*/ 4227007 w 7867299"/>
              <a:gd name="connsiteY2" fmla="*/ 0 h 6858000"/>
              <a:gd name="connsiteX3" fmla="*/ 5309873 w 7867299"/>
              <a:gd name="connsiteY3" fmla="*/ 0 h 6858000"/>
              <a:gd name="connsiteX4" fmla="*/ 7087510 w 7867299"/>
              <a:gd name="connsiteY4" fmla="*/ 0 h 6858000"/>
              <a:gd name="connsiteX5" fmla="*/ 7867299 w 7867299"/>
              <a:gd name="connsiteY5" fmla="*/ 0 h 6858000"/>
              <a:gd name="connsiteX6" fmla="*/ 7867299 w 7867299"/>
              <a:gd name="connsiteY6" fmla="*/ 6592196 h 6858000"/>
              <a:gd name="connsiteX7" fmla="*/ 7777775 w 7867299"/>
              <a:gd name="connsiteY7" fmla="*/ 6858000 h 6858000"/>
              <a:gd name="connsiteX8" fmla="*/ 6694910 w 7867299"/>
              <a:gd name="connsiteY8" fmla="*/ 6858000 h 6858000"/>
              <a:gd name="connsiteX9" fmla="*/ 5860571 w 7867299"/>
              <a:gd name="connsiteY9" fmla="*/ 6858000 h 6858000"/>
              <a:gd name="connsiteX10" fmla="*/ 4777707 w 7867299"/>
              <a:gd name="connsiteY10" fmla="*/ 6858000 h 6858000"/>
              <a:gd name="connsiteX11" fmla="*/ 3000069 w 7867299"/>
              <a:gd name="connsiteY11" fmla="*/ 6858000 h 6858000"/>
              <a:gd name="connsiteX12" fmla="*/ 1917204 w 7867299"/>
              <a:gd name="connsiteY12" fmla="*/ 6858000 h 6858000"/>
              <a:gd name="connsiteX13" fmla="*/ 1082865 w 7867299"/>
              <a:gd name="connsiteY13" fmla="*/ 6858000 h 6858000"/>
              <a:gd name="connsiteX14" fmla="*/ 0 w 7867299"/>
              <a:gd name="connsiteY14" fmla="*/ 6858000 h 6858000"/>
              <a:gd name="connsiteX15" fmla="*/ 2309804 w 7867299"/>
              <a:gd name="connsiteY1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867299" h="6858000">
                <a:moveTo>
                  <a:pt x="2309804" y="0"/>
                </a:moveTo>
                <a:lnTo>
                  <a:pt x="3392669" y="0"/>
                </a:lnTo>
                <a:lnTo>
                  <a:pt x="4227007" y="0"/>
                </a:lnTo>
                <a:lnTo>
                  <a:pt x="5309873" y="0"/>
                </a:lnTo>
                <a:lnTo>
                  <a:pt x="7087510" y="0"/>
                </a:lnTo>
                <a:lnTo>
                  <a:pt x="7867299" y="0"/>
                </a:lnTo>
                <a:lnTo>
                  <a:pt x="7867299" y="6592196"/>
                </a:lnTo>
                <a:lnTo>
                  <a:pt x="7777775" y="6858000"/>
                </a:lnTo>
                <a:lnTo>
                  <a:pt x="6694910" y="6858000"/>
                </a:lnTo>
                <a:lnTo>
                  <a:pt x="5860571" y="6858000"/>
                </a:lnTo>
                <a:lnTo>
                  <a:pt x="4777707" y="6858000"/>
                </a:lnTo>
                <a:lnTo>
                  <a:pt x="3000069" y="6858000"/>
                </a:lnTo>
                <a:lnTo>
                  <a:pt x="1917204" y="6858000"/>
                </a:lnTo>
                <a:lnTo>
                  <a:pt x="1082865" y="6858000"/>
                </a:lnTo>
                <a:lnTo>
                  <a:pt x="0" y="6858000"/>
                </a:lnTo>
                <a:lnTo>
                  <a:pt x="230980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518B28-2268-DDC7-49B9-393CCD026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8" y="6518366"/>
            <a:ext cx="359612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9402AC7-C574-44D7-A83D-14E072C08A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19531CF-479E-45BB-97C9-918313074A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200" y="720000"/>
            <a:ext cx="493257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buFontTx/>
              <a:buNone/>
              <a:defRPr sz="2500" b="0" i="0" spc="-20" baseline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TWO COLUMNS – </a:t>
            </a:r>
            <a:br>
              <a:rPr lang="en-US" dirty="0"/>
            </a:br>
            <a:r>
              <a:rPr lang="en-US" dirty="0"/>
              <a:t>TEXT AND icon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D1B7836-2A83-5746-87C6-E216E3CA2B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4956" y="2310605"/>
            <a:ext cx="4241800" cy="35941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18F7755D-F529-420C-AAF1-3B2AA537FBE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61891F01-1D12-463C-01BD-5DBEA95F4C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0"/>
            <a:ext cx="504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2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 spc="-2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br>
              <a:rPr lang="en-GB" dirty="0"/>
            </a:br>
            <a:r>
              <a:rPr lang="en-GB" dirty="0"/>
              <a:t>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br>
              <a:rPr lang="en-GB" dirty="0"/>
            </a:b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293323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ty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FDF7C91-86BE-2FC6-45EF-4A0CD8891D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8" y="6518366"/>
            <a:ext cx="359612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40381" y="1620000"/>
            <a:ext cx="5400000" cy="9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2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spc="-2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Table Title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100" y="1620000"/>
            <a:ext cx="5400000" cy="9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2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spc="-2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Table Title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9B2FF45-684A-4476-8FDF-FD3ED711D4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A19D3D7-574F-4A87-9788-F79A134915FC}"/>
              </a:ext>
            </a:extLst>
          </p:cNvPr>
          <p:cNvCxnSpPr>
            <a:cxnSpLocks/>
          </p:cNvCxnSpPr>
          <p:nvPr userDrawn="1"/>
        </p:nvCxnSpPr>
        <p:spPr>
          <a:xfrm>
            <a:off x="673100" y="540000"/>
            <a:ext cx="1106728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19C3AF5-3EC7-42EB-9305-F88F96B8C8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9C3BF51-9EB4-4DDC-AA45-8497C3760F5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100" y="720000"/>
            <a:ext cx="11063288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buFontTx/>
              <a:buNone/>
              <a:defRPr sz="2500" b="0" i="0" spc="-20" baseline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TABLE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9A0790-2F6F-CA4F-ADE5-B249464E583C}"/>
              </a:ext>
            </a:extLst>
          </p:cNvPr>
          <p:cNvSpPr txBox="1"/>
          <p:nvPr userDrawn="1"/>
        </p:nvSpPr>
        <p:spPr>
          <a:xfrm>
            <a:off x="2241755" y="138634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B34DE06-EC10-0463-0416-ACDDBD49C4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0993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ty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48C71F4-F4E0-A2CB-D0B5-5728E8403B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8" y="6518366"/>
            <a:ext cx="359612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099" y="1620000"/>
            <a:ext cx="3420000" cy="9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2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spc="-2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Chart Title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93950" y="1620000"/>
            <a:ext cx="3420000" cy="9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2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spc="-2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Chart Title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6388" y="1620000"/>
            <a:ext cx="3420000" cy="9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2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spc="-2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Chart Title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18246EE-BD6D-49E4-AE67-37B994CA0B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E2A937-F3B9-4965-AE7D-7C5DD988B9F8}"/>
              </a:ext>
            </a:extLst>
          </p:cNvPr>
          <p:cNvCxnSpPr>
            <a:cxnSpLocks/>
          </p:cNvCxnSpPr>
          <p:nvPr userDrawn="1"/>
        </p:nvCxnSpPr>
        <p:spPr>
          <a:xfrm>
            <a:off x="673100" y="540000"/>
            <a:ext cx="1106728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46B22A70-0A4A-4DAF-A185-B7FDC8418E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9830119-D94A-4641-9DB0-42A81B5380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3100" y="720000"/>
            <a:ext cx="11063288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buFontTx/>
              <a:buNone/>
              <a:defRPr sz="2500" b="0" i="0" spc="-50" baseline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GRAPH STYLE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6014818F-1C05-7779-41B9-26A1A8B077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077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B48AB77-8A2B-438D-5B20-2B4E918572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8" y="6518366"/>
            <a:ext cx="359612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6388" y="1620000"/>
            <a:ext cx="3420000" cy="864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2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spc="-2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3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4744" y="1620000"/>
            <a:ext cx="342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2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spc="-2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 spc="-2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100" spc="-2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2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sunt pe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2"/>
            <a:r>
              <a:rPr lang="en-GB" dirty="0"/>
              <a:t>Bold statement style,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3"/>
            <a:r>
              <a:rPr lang="en-GB" dirty="0"/>
              <a:t>Third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  <a:p>
            <a:pPr lvl="3"/>
            <a:endParaRPr lang="en-GB" dirty="0"/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0"/>
            <a:ext cx="342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2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 spc="-2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D6E57ED-5F41-460A-BC6E-20ADA85BEF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42F090-0C38-493E-A6F4-7BEA5339419C}"/>
              </a:ext>
            </a:extLst>
          </p:cNvPr>
          <p:cNvCxnSpPr>
            <a:cxnSpLocks/>
          </p:cNvCxnSpPr>
          <p:nvPr userDrawn="1"/>
        </p:nvCxnSpPr>
        <p:spPr>
          <a:xfrm>
            <a:off x="673100" y="540000"/>
            <a:ext cx="11067281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F73E82B-F11A-485F-B951-0185544BD5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228FA08-BA29-4820-91E9-9B8338EA10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3200" y="720000"/>
            <a:ext cx="11067281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buFontTx/>
              <a:buNone/>
              <a:defRPr sz="2500" b="0" i="0" spc="-20" baseline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THREE COLUMNS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D7FEF6C7-6050-184D-AFF7-0B1AD53F59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768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-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piece of paper&#10;&#10;Description automatically generated with low confidence">
            <a:extLst>
              <a:ext uri="{FF2B5EF4-FFF2-40B4-BE49-F238E27FC236}">
                <a16:creationId xmlns:a16="http://schemas.microsoft.com/office/drawing/2014/main" id="{E4D74327-ACAD-2841-0EE3-242505E41D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9" r="9682"/>
          <a:stretch/>
        </p:blipFill>
        <p:spPr>
          <a:xfrm>
            <a:off x="0" y="158"/>
            <a:ext cx="12192000" cy="6857842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0"/>
            <a:ext cx="11075988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800" spc="-50" baseline="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4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Top level, </a:t>
            </a:r>
            <a:r>
              <a:rPr lang="en-GB" dirty="0" err="1"/>
              <a:t>Raleway</a:t>
            </a:r>
            <a:r>
              <a:rPr lang="en-GB" dirty="0"/>
              <a:t> no bullet</a:t>
            </a:r>
          </a:p>
          <a:p>
            <a:pPr lvl="1">
              <a:buFont typeface="Helvetica" pitchFamily="2" charset="0"/>
              <a:buChar char="⁄"/>
            </a:pPr>
            <a:r>
              <a:rPr lang="en-GB" dirty="0"/>
              <a:t>Second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  <a:p>
            <a:pPr marL="360000" lvl="2">
              <a:buSzPct val="100000"/>
              <a:buFont typeface="Helvetica" pitchFamily="2" charset="0"/>
              <a:buChar char="●"/>
            </a:pPr>
            <a:r>
              <a:rPr lang="en-GB" dirty="0"/>
              <a:t>Third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  <a:p>
            <a:pPr marL="540000" lvl="3">
              <a:buFont typeface="Helvetica" pitchFamily="2" charset="0"/>
              <a:buChar char="●"/>
            </a:pPr>
            <a:r>
              <a:rPr lang="en-GB" sz="1000" dirty="0"/>
              <a:t>Fourth level, </a:t>
            </a:r>
            <a:r>
              <a:rPr lang="en-GB" sz="1000" dirty="0" err="1"/>
              <a:t>Raleway</a:t>
            </a:r>
            <a:r>
              <a:rPr lang="en-GB" sz="1000" dirty="0"/>
              <a:t> bullet point</a:t>
            </a:r>
          </a:p>
          <a:p>
            <a:pPr lvl="3"/>
            <a:endParaRPr lang="en-GB" dirty="0"/>
          </a:p>
          <a:p>
            <a:pPr lvl="4"/>
            <a:r>
              <a:rPr lang="en-GB" dirty="0"/>
              <a:t>Sub heading, </a:t>
            </a:r>
            <a:r>
              <a:rPr lang="en-GB" dirty="0" err="1"/>
              <a:t>Raleway</a:t>
            </a:r>
            <a:r>
              <a:rPr lang="en-GB" dirty="0"/>
              <a:t> Bold</a:t>
            </a:r>
          </a:p>
          <a:p>
            <a:pPr lvl="5"/>
            <a:r>
              <a:rPr lang="en-GB" dirty="0"/>
              <a:t>Body copy </a:t>
            </a:r>
            <a:r>
              <a:rPr lang="en-GB" dirty="0" err="1"/>
              <a:t>Raleway</a:t>
            </a:r>
            <a:endParaRPr lang="en-GB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E761B18-C432-4D9D-AFBC-23FB982889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2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649F6394-059D-48A0-B628-F8AC4DC303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1" y="6318000"/>
            <a:ext cx="3885718" cy="37818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buNone/>
              <a:defRPr sz="70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References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A31CE7D-A7FA-4D32-AF27-26BE819035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100" y="720000"/>
            <a:ext cx="11063288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2500" b="0" i="0">
                <a:solidFill>
                  <a:srgbClr val="EB1852"/>
                </a:solidFill>
                <a:latin typeface="Breakthrough 2022" panose="020B0604020202020204" charset="0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 err="1"/>
              <a:t>SLiDE</a:t>
            </a:r>
            <a:r>
              <a:rPr lang="en-US" dirty="0"/>
              <a:t> </a:t>
            </a:r>
            <a:r>
              <a:rPr lang="en-US" dirty="0" err="1"/>
              <a:t>HEADiNG</a:t>
            </a:r>
            <a:br>
              <a:rPr lang="en-US" dirty="0"/>
            </a:br>
            <a:r>
              <a:rPr lang="en-US" dirty="0"/>
              <a:t>BREAKTHROUGH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5F45BC-BC04-75AF-4139-1DD6A913A8D1}"/>
              </a:ext>
            </a:extLst>
          </p:cNvPr>
          <p:cNvCxnSpPr>
            <a:cxnSpLocks/>
          </p:cNvCxnSpPr>
          <p:nvPr userDrawn="1"/>
        </p:nvCxnSpPr>
        <p:spPr>
          <a:xfrm>
            <a:off x="673100" y="540000"/>
            <a:ext cx="11067281" cy="0"/>
          </a:xfrm>
          <a:prstGeom prst="line">
            <a:avLst/>
          </a:prstGeom>
          <a:ln w="6350">
            <a:solidFill>
              <a:srgbClr val="071D4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F3ADF046-7EE5-B129-ACB1-30B13C4972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621C516D-6347-2135-512B-BAB0B6B739A3}"/>
              </a:ext>
            </a:extLst>
          </p:cNvPr>
          <p:cNvSpPr/>
          <p:nvPr userDrawn="1"/>
        </p:nvSpPr>
        <p:spPr>
          <a:xfrm>
            <a:off x="81023" y="92596"/>
            <a:ext cx="405114" cy="39353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9AE7E0AF-201D-4EE7-BC6A-D313EA02A8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100" y="6318000"/>
            <a:ext cx="3885718" cy="37818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70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Footnotes</a:t>
            </a:r>
          </a:p>
        </p:txBody>
      </p:sp>
    </p:spTree>
    <p:extLst>
      <p:ext uri="{BB962C8B-B14F-4D97-AF65-F5344CB8AC3E}">
        <p14:creationId xmlns:p14="http://schemas.microsoft.com/office/powerpoint/2010/main" val="27675136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tyle-no top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FDF7C91-86BE-2FC6-45EF-4A0CD8891D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8" y="6518366"/>
            <a:ext cx="359612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19C3AF5-3EC7-42EB-9305-F88F96B8C8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9C3BF51-9EB4-4DDC-AA45-8497C3760F5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100" y="720000"/>
            <a:ext cx="11063288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buFontTx/>
              <a:buNone/>
              <a:defRPr sz="2500" b="0" i="0" spc="-20" baseline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TABLE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9A0790-2F6F-CA4F-ADE5-B249464E583C}"/>
              </a:ext>
            </a:extLst>
          </p:cNvPr>
          <p:cNvSpPr txBox="1"/>
          <p:nvPr userDrawn="1"/>
        </p:nvSpPr>
        <p:spPr>
          <a:xfrm>
            <a:off x="2241755" y="138634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B34DE06-EC10-0463-0416-ACDDBD49C4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C9B97FA7-DE8A-7329-C231-1619AA9CA5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40381" y="1620000"/>
            <a:ext cx="5400000" cy="9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2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spc="-2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Table Title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AD9A54BA-4908-544F-FDC7-1E5C0D6D2B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100" y="1620000"/>
            <a:ext cx="5400000" cy="9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2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spc="-2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Table Title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04809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tyle-no top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48C71F4-F4E0-A2CB-D0B5-5728E8403B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8" y="6518366"/>
            <a:ext cx="359612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46B22A70-0A4A-4DAF-A185-B7FDC8418E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6014818F-1C05-7779-41B9-26A1A8B077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314E4938-F290-9421-594B-9DB2BFE74D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099" y="1620000"/>
            <a:ext cx="3420000" cy="9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2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spc="-2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Chart Title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27F6D7CC-5AF6-DA87-404B-17275E098C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93950" y="1620000"/>
            <a:ext cx="3420000" cy="9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2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spc="-2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Chart Title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2D8FEFC6-AF9A-875E-BE99-AEF509BF67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6388" y="1620000"/>
            <a:ext cx="3420000" cy="900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2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spc="-2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Chart Title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A51F2B2-5847-F373-EF03-A3DFA3464AB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3100" y="720000"/>
            <a:ext cx="11063288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buFontTx/>
              <a:buNone/>
              <a:defRPr sz="2500" b="0" i="0" spc="-50" baseline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GRAPH STYLE</a:t>
            </a:r>
          </a:p>
        </p:txBody>
      </p:sp>
    </p:spTree>
    <p:extLst>
      <p:ext uri="{BB962C8B-B14F-4D97-AF65-F5344CB8AC3E}">
        <p14:creationId xmlns:p14="http://schemas.microsoft.com/office/powerpoint/2010/main" val="42468396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-no top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B48AB77-8A2B-438D-5B20-2B4E918572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8" y="6518366"/>
            <a:ext cx="359612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F73E82B-F11A-485F-B951-0185544BD5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74424" y="6599238"/>
            <a:ext cx="3169876" cy="96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r">
              <a:buNone/>
              <a:defRPr sz="70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disclaimer place holder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D7FEF6C7-6050-184D-AFF7-0B1AD53F59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B39ADB51-28BA-F44D-47AC-2F8553EE81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6388" y="1620000"/>
            <a:ext cx="3420000" cy="864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2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spc="-20">
                <a:solidFill>
                  <a:schemeClr val="accent2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3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60CDE69C-E89B-2DD9-065E-7B533E13F4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4744" y="1620000"/>
            <a:ext cx="342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2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spc="-20">
                <a:solidFill>
                  <a:schemeClr val="accent2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 spc="-20">
                <a:solidFill>
                  <a:schemeClr val="accent2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100" spc="-20">
                <a:solidFill>
                  <a:schemeClr val="accent2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2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sunt pe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2"/>
            <a:r>
              <a:rPr lang="en-GB" dirty="0"/>
              <a:t>Bold statement style,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3"/>
            <a:r>
              <a:rPr lang="en-GB" dirty="0"/>
              <a:t>Third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  <a:p>
            <a:pPr lvl="3"/>
            <a:endParaRPr lang="en-GB" dirty="0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E1C873B0-E7B7-EC45-8368-4146DF11B4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0"/>
            <a:ext cx="3420000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2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 spc="-20">
                <a:solidFill>
                  <a:schemeClr val="accent2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DBC0F85-2D21-5848-68FF-AD56430C90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3200" y="720000"/>
            <a:ext cx="11067281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buFontTx/>
              <a:buNone/>
              <a:defRPr sz="2500" b="0" i="0" spc="-20" baseline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THREE COLUMNS</a:t>
            </a:r>
          </a:p>
        </p:txBody>
      </p:sp>
    </p:spTree>
    <p:extLst>
      <p:ext uri="{BB962C8B-B14F-4D97-AF65-F5344CB8AC3E}">
        <p14:creationId xmlns:p14="http://schemas.microsoft.com/office/powerpoint/2010/main" val="41616198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C4F0F7D-8FDA-6707-C3EB-4034E610E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3606" y="0"/>
            <a:ext cx="49276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F47543-EBBF-8F0A-3CC9-5FA88770BB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8277" y="5943600"/>
            <a:ext cx="3302000" cy="45720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B13974B9-D594-8994-AE47-9BB1F9CEFE62}"/>
              </a:ext>
            </a:extLst>
          </p:cNvPr>
          <p:cNvSpPr/>
          <p:nvPr userDrawn="1"/>
        </p:nvSpPr>
        <p:spPr>
          <a:xfrm>
            <a:off x="0" y="0"/>
            <a:ext cx="10091566" cy="6858000"/>
          </a:xfrm>
          <a:custGeom>
            <a:avLst/>
            <a:gdLst>
              <a:gd name="connsiteX0" fmla="*/ 2523787 w 10091566"/>
              <a:gd name="connsiteY0" fmla="*/ 0 h 6858000"/>
              <a:gd name="connsiteX1" fmla="*/ 4516916 w 10091566"/>
              <a:gd name="connsiteY1" fmla="*/ 0 h 6858000"/>
              <a:gd name="connsiteX2" fmla="*/ 4761572 w 10091566"/>
              <a:gd name="connsiteY2" fmla="*/ 0 h 6858000"/>
              <a:gd name="connsiteX3" fmla="*/ 5241371 w 10091566"/>
              <a:gd name="connsiteY3" fmla="*/ 0 h 6858000"/>
              <a:gd name="connsiteX4" fmla="*/ 7234500 w 10091566"/>
              <a:gd name="connsiteY4" fmla="*/ 0 h 6858000"/>
              <a:gd name="connsiteX5" fmla="*/ 7373982 w 10091566"/>
              <a:gd name="connsiteY5" fmla="*/ 0 h 6858000"/>
              <a:gd name="connsiteX6" fmla="*/ 7479156 w 10091566"/>
              <a:gd name="connsiteY6" fmla="*/ 0 h 6858000"/>
              <a:gd name="connsiteX7" fmla="*/ 10091566 w 10091566"/>
              <a:gd name="connsiteY7" fmla="*/ 0 h 6858000"/>
              <a:gd name="connsiteX8" fmla="*/ 7579542 w 10091566"/>
              <a:gd name="connsiteY8" fmla="*/ 6857923 h 6858000"/>
              <a:gd name="connsiteX9" fmla="*/ 7479156 w 10091566"/>
              <a:gd name="connsiteY9" fmla="*/ 6857946 h 6858000"/>
              <a:gd name="connsiteX10" fmla="*/ 7479156 w 10091566"/>
              <a:gd name="connsiteY10" fmla="*/ 6858000 h 6858000"/>
              <a:gd name="connsiteX11" fmla="*/ 7234500 w 10091566"/>
              <a:gd name="connsiteY11" fmla="*/ 6858000 h 6858000"/>
              <a:gd name="connsiteX12" fmla="*/ 4761572 w 10091566"/>
              <a:gd name="connsiteY12" fmla="*/ 6858000 h 6858000"/>
              <a:gd name="connsiteX13" fmla="*/ 4516916 w 10091566"/>
              <a:gd name="connsiteY13" fmla="*/ 6858000 h 6858000"/>
              <a:gd name="connsiteX14" fmla="*/ 2717584 w 10091566"/>
              <a:gd name="connsiteY14" fmla="*/ 6858000 h 6858000"/>
              <a:gd name="connsiteX15" fmla="*/ 0 w 10091566"/>
              <a:gd name="connsiteY15" fmla="*/ 6858000 h 6858000"/>
              <a:gd name="connsiteX16" fmla="*/ 0 w 10091566"/>
              <a:gd name="connsiteY16" fmla="*/ 6857926 h 6858000"/>
              <a:gd name="connsiteX17" fmla="*/ 11763 w 10091566"/>
              <a:gd name="connsiteY17" fmla="*/ 685792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091566" h="6858000">
                <a:moveTo>
                  <a:pt x="2523787" y="0"/>
                </a:moveTo>
                <a:lnTo>
                  <a:pt x="4516916" y="0"/>
                </a:lnTo>
                <a:lnTo>
                  <a:pt x="4761572" y="0"/>
                </a:lnTo>
                <a:lnTo>
                  <a:pt x="5241371" y="0"/>
                </a:lnTo>
                <a:lnTo>
                  <a:pt x="7234500" y="0"/>
                </a:lnTo>
                <a:lnTo>
                  <a:pt x="7373982" y="0"/>
                </a:lnTo>
                <a:lnTo>
                  <a:pt x="7479156" y="0"/>
                </a:lnTo>
                <a:lnTo>
                  <a:pt x="10091566" y="0"/>
                </a:lnTo>
                <a:lnTo>
                  <a:pt x="7579542" y="6857923"/>
                </a:lnTo>
                <a:lnTo>
                  <a:pt x="7479156" y="6857946"/>
                </a:lnTo>
                <a:lnTo>
                  <a:pt x="7479156" y="6858000"/>
                </a:lnTo>
                <a:lnTo>
                  <a:pt x="7234500" y="6858000"/>
                </a:lnTo>
                <a:lnTo>
                  <a:pt x="4761572" y="6858000"/>
                </a:lnTo>
                <a:lnTo>
                  <a:pt x="4516916" y="6858000"/>
                </a:lnTo>
                <a:lnTo>
                  <a:pt x="2717584" y="6858000"/>
                </a:lnTo>
                <a:lnTo>
                  <a:pt x="0" y="6858000"/>
                </a:lnTo>
                <a:lnTo>
                  <a:pt x="0" y="6857926"/>
                </a:lnTo>
                <a:lnTo>
                  <a:pt x="11763" y="68579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3950" y="1620001"/>
            <a:ext cx="3420000" cy="417922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2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spc="-20">
                <a:solidFill>
                  <a:schemeClr val="accent2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2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sunt pe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lorem </a:t>
            </a:r>
            <a:r>
              <a:rPr lang="en-GB" dirty="0" err="1"/>
              <a:t>erat</a:t>
            </a:r>
            <a:r>
              <a:rPr lang="en-GB" dirty="0"/>
              <a:t>. </a:t>
            </a:r>
            <a:r>
              <a:rPr lang="en-GB" dirty="0" err="1"/>
              <a:t>Cras</a:t>
            </a:r>
            <a:r>
              <a:rPr lang="en-GB" dirty="0"/>
              <a:t> </a:t>
            </a:r>
            <a:r>
              <a:rPr lang="en-GB" dirty="0" err="1"/>
              <a:t>varius</a:t>
            </a:r>
            <a:r>
              <a:rPr lang="en-GB" dirty="0"/>
              <a:t> vitae </a:t>
            </a:r>
            <a:r>
              <a:rPr lang="en-GB" dirty="0" err="1"/>
              <a:t>est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venenatis</a:t>
            </a:r>
            <a:r>
              <a:rPr lang="en-GB" dirty="0"/>
              <a:t>. </a:t>
            </a:r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condimentum</a:t>
            </a:r>
            <a:r>
              <a:rPr lang="en-GB" dirty="0"/>
              <a:t>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auctor</a:t>
            </a:r>
            <a:r>
              <a:rPr lang="en-GB" dirty="0"/>
              <a:t>. </a:t>
            </a:r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, </a:t>
            </a:r>
            <a:r>
              <a:rPr lang="en-GB" dirty="0" err="1"/>
              <a:t>sollicitudin</a:t>
            </a:r>
            <a:r>
              <a:rPr lang="en-GB" dirty="0"/>
              <a:t> et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, </a:t>
            </a:r>
            <a:r>
              <a:rPr lang="en-GB" dirty="0" err="1"/>
              <a:t>sodales</a:t>
            </a:r>
            <a:r>
              <a:rPr lang="en-GB" dirty="0"/>
              <a:t> </a:t>
            </a:r>
            <a:r>
              <a:rPr lang="en-GB" dirty="0" err="1"/>
              <a:t>rhoncus</a:t>
            </a:r>
            <a:r>
              <a:rPr lang="en-GB" dirty="0"/>
              <a:t> libero. </a:t>
            </a:r>
            <a:r>
              <a:rPr lang="en-GB" dirty="0" err="1"/>
              <a:t>Aenean</a:t>
            </a:r>
            <a:r>
              <a:rPr lang="en-GB" dirty="0"/>
              <a:t> </a:t>
            </a:r>
            <a:r>
              <a:rPr lang="en-GB" dirty="0" err="1"/>
              <a:t>justo</a:t>
            </a:r>
            <a:r>
              <a:rPr lang="en-GB" dirty="0"/>
              <a:t> </a:t>
            </a:r>
            <a:r>
              <a:rPr lang="en-GB" dirty="0" err="1"/>
              <a:t>leo</a:t>
            </a:r>
            <a:r>
              <a:rPr lang="en-GB" dirty="0"/>
              <a:t>,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orci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eleifend</a:t>
            </a:r>
            <a:r>
              <a:rPr lang="en-GB" dirty="0"/>
              <a:t> </a:t>
            </a:r>
            <a:r>
              <a:rPr lang="en-GB" dirty="0" err="1"/>
              <a:t>iaculis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1"/>
            <a:ext cx="3420000" cy="417922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2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 spc="-20">
                <a:solidFill>
                  <a:schemeClr val="accent2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0108A66-92E4-4F91-9168-68AD2B1611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BE35F0D-B95C-4A77-946A-9C7F9D88F0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3200" y="720000"/>
            <a:ext cx="724085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buFontTx/>
              <a:buNone/>
              <a:defRPr sz="2500" b="0" i="0" spc="-2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THREE COLUMNS</a:t>
            </a:r>
            <a:br>
              <a:rPr lang="en-US" dirty="0"/>
            </a:br>
            <a:r>
              <a:rPr lang="en-US" dirty="0" err="1"/>
              <a:t>WiTH</a:t>
            </a:r>
            <a:r>
              <a:rPr lang="en-US" dirty="0"/>
              <a:t> </a:t>
            </a:r>
            <a:r>
              <a:rPr lang="en-US" dirty="0" err="1"/>
              <a:t>iMAGE</a:t>
            </a:r>
            <a:endParaRPr lang="en-US" dirty="0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156135A1-CEAF-40A3-6188-C03BBA45DAC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4C89ECD-513D-D9DA-3FB0-929840AC1D36}"/>
              </a:ext>
            </a:extLst>
          </p:cNvPr>
          <p:cNvSpPr txBox="1"/>
          <p:nvPr userDrawn="1"/>
        </p:nvSpPr>
        <p:spPr>
          <a:xfrm>
            <a:off x="12430125" y="1100138"/>
            <a:ext cx="2543175" cy="48434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Create a new master slide with new imagery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 the top bar,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view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, choose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slide master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Duplicate selected slide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Highlight image container on selected slide.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Right click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change picture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then </a:t>
            </a:r>
            <a:b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</a:b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from a file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Navigate to new image location 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insert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Resize and crop image, then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close master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Choose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insert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new slide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, select the newly created slide and add it to your presentation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200" b="1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Note: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If the inserted image appears above the angled colour box and/or brand elements,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right click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on image 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send to back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then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send to back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.</a:t>
            </a:r>
          </a:p>
          <a:p>
            <a:pPr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</a:pP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algn="l"/>
            <a:endParaRPr lang="en-US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0ACA43-0AB4-A80C-A18C-C7E9B26D5C2E}"/>
              </a:ext>
            </a:extLst>
          </p:cNvPr>
          <p:cNvSpPr txBox="1"/>
          <p:nvPr userDrawn="1"/>
        </p:nvSpPr>
        <p:spPr>
          <a:xfrm>
            <a:off x="7899982" y="5978559"/>
            <a:ext cx="1620000" cy="184666"/>
          </a:xfrm>
          <a:prstGeom prst="rect">
            <a:avLst/>
          </a:prstGeom>
        </p:spPr>
        <p:txBody>
          <a:bodyPr vert="horz" wrap="square" lIns="230400" tIns="0" rIns="230400" bIns="0" rtlCol="0" anchor="t" anchorCtr="0">
            <a:spAutoFit/>
          </a:bodyPr>
          <a:lstStyle/>
          <a:p>
            <a:pPr lvl="0"/>
            <a:r>
              <a:rPr lang="en-GB" sz="1200" b="0" i="0" kern="1200" dirty="0" err="1">
                <a:solidFill>
                  <a:schemeClr val="bg1"/>
                </a:solidFill>
                <a:latin typeface="Breakthrough 2022" panose="02060603040202040303"/>
                <a:ea typeface="+mn-ea"/>
                <a:cs typeface="+mn-cs"/>
              </a:rPr>
              <a:t>Yulia</a:t>
            </a:r>
            <a:endParaRPr lang="en-GB" sz="1200" b="0" i="0" kern="1200" dirty="0">
              <a:solidFill>
                <a:schemeClr val="bg1"/>
              </a:solidFill>
              <a:latin typeface="Breakthrough 2022" panose="02060603040202040303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A3D846-BD88-4611-E824-775197F55630}"/>
              </a:ext>
            </a:extLst>
          </p:cNvPr>
          <p:cNvSpPr txBox="1"/>
          <p:nvPr userDrawn="1"/>
        </p:nvSpPr>
        <p:spPr>
          <a:xfrm>
            <a:off x="7899982" y="6172991"/>
            <a:ext cx="1620000" cy="153888"/>
          </a:xfrm>
          <a:prstGeom prst="rect">
            <a:avLst/>
          </a:prstGeom>
        </p:spPr>
        <p:txBody>
          <a:bodyPr vert="horz" wrap="square" lIns="230400" tIns="0" rIns="230400" bIns="0" rtlCol="0" anchor="t" anchorCtr="0">
            <a:spAutoFit/>
          </a:bodyPr>
          <a:lstStyle/>
          <a:p>
            <a:pPr lvl="0"/>
            <a:r>
              <a:rPr lang="en-GB" sz="1000" b="0" kern="1200" dirty="0">
                <a:solidFill>
                  <a:schemeClr val="bg1"/>
                </a:solidFill>
                <a:effectLst/>
                <a:latin typeface="Raleway" panose="020B0503030101060003" pitchFamily="34" charset="77"/>
                <a:ea typeface="+mn-ea"/>
                <a:cs typeface="+mn-cs"/>
              </a:rPr>
              <a:t>St Petersburg</a:t>
            </a:r>
          </a:p>
        </p:txBody>
      </p:sp>
    </p:spTree>
    <p:extLst>
      <p:ext uri="{BB962C8B-B14F-4D97-AF65-F5344CB8AC3E}">
        <p14:creationId xmlns:p14="http://schemas.microsoft.com/office/powerpoint/2010/main" val="7658090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C4F0F7D-8FDA-6707-C3EB-4034E610E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3606" y="0"/>
            <a:ext cx="49276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D61E17-1D53-0D8C-ADE5-E4B2B3A837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0232" y="5943600"/>
            <a:ext cx="3302000" cy="45720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B13974B9-D594-8994-AE47-9BB1F9CEFE62}"/>
              </a:ext>
            </a:extLst>
          </p:cNvPr>
          <p:cNvSpPr/>
          <p:nvPr userDrawn="1"/>
        </p:nvSpPr>
        <p:spPr>
          <a:xfrm>
            <a:off x="0" y="0"/>
            <a:ext cx="10091566" cy="6858000"/>
          </a:xfrm>
          <a:custGeom>
            <a:avLst/>
            <a:gdLst>
              <a:gd name="connsiteX0" fmla="*/ 2523787 w 10091566"/>
              <a:gd name="connsiteY0" fmla="*/ 0 h 6858000"/>
              <a:gd name="connsiteX1" fmla="*/ 4516916 w 10091566"/>
              <a:gd name="connsiteY1" fmla="*/ 0 h 6858000"/>
              <a:gd name="connsiteX2" fmla="*/ 4761572 w 10091566"/>
              <a:gd name="connsiteY2" fmla="*/ 0 h 6858000"/>
              <a:gd name="connsiteX3" fmla="*/ 5241371 w 10091566"/>
              <a:gd name="connsiteY3" fmla="*/ 0 h 6858000"/>
              <a:gd name="connsiteX4" fmla="*/ 7234500 w 10091566"/>
              <a:gd name="connsiteY4" fmla="*/ 0 h 6858000"/>
              <a:gd name="connsiteX5" fmla="*/ 7373982 w 10091566"/>
              <a:gd name="connsiteY5" fmla="*/ 0 h 6858000"/>
              <a:gd name="connsiteX6" fmla="*/ 7479156 w 10091566"/>
              <a:gd name="connsiteY6" fmla="*/ 0 h 6858000"/>
              <a:gd name="connsiteX7" fmla="*/ 10091566 w 10091566"/>
              <a:gd name="connsiteY7" fmla="*/ 0 h 6858000"/>
              <a:gd name="connsiteX8" fmla="*/ 7579542 w 10091566"/>
              <a:gd name="connsiteY8" fmla="*/ 6857923 h 6858000"/>
              <a:gd name="connsiteX9" fmla="*/ 7479156 w 10091566"/>
              <a:gd name="connsiteY9" fmla="*/ 6857946 h 6858000"/>
              <a:gd name="connsiteX10" fmla="*/ 7479156 w 10091566"/>
              <a:gd name="connsiteY10" fmla="*/ 6858000 h 6858000"/>
              <a:gd name="connsiteX11" fmla="*/ 7234500 w 10091566"/>
              <a:gd name="connsiteY11" fmla="*/ 6858000 h 6858000"/>
              <a:gd name="connsiteX12" fmla="*/ 4761572 w 10091566"/>
              <a:gd name="connsiteY12" fmla="*/ 6858000 h 6858000"/>
              <a:gd name="connsiteX13" fmla="*/ 4516916 w 10091566"/>
              <a:gd name="connsiteY13" fmla="*/ 6858000 h 6858000"/>
              <a:gd name="connsiteX14" fmla="*/ 2717584 w 10091566"/>
              <a:gd name="connsiteY14" fmla="*/ 6858000 h 6858000"/>
              <a:gd name="connsiteX15" fmla="*/ 0 w 10091566"/>
              <a:gd name="connsiteY15" fmla="*/ 6858000 h 6858000"/>
              <a:gd name="connsiteX16" fmla="*/ 0 w 10091566"/>
              <a:gd name="connsiteY16" fmla="*/ 6857926 h 6858000"/>
              <a:gd name="connsiteX17" fmla="*/ 11763 w 10091566"/>
              <a:gd name="connsiteY17" fmla="*/ 685792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091566" h="6858000">
                <a:moveTo>
                  <a:pt x="2523787" y="0"/>
                </a:moveTo>
                <a:lnTo>
                  <a:pt x="4516916" y="0"/>
                </a:lnTo>
                <a:lnTo>
                  <a:pt x="4761572" y="0"/>
                </a:lnTo>
                <a:lnTo>
                  <a:pt x="5241371" y="0"/>
                </a:lnTo>
                <a:lnTo>
                  <a:pt x="7234500" y="0"/>
                </a:lnTo>
                <a:lnTo>
                  <a:pt x="7373982" y="0"/>
                </a:lnTo>
                <a:lnTo>
                  <a:pt x="7479156" y="0"/>
                </a:lnTo>
                <a:lnTo>
                  <a:pt x="10091566" y="0"/>
                </a:lnTo>
                <a:lnTo>
                  <a:pt x="7579542" y="6857923"/>
                </a:lnTo>
                <a:lnTo>
                  <a:pt x="7479156" y="6857946"/>
                </a:lnTo>
                <a:lnTo>
                  <a:pt x="7479156" y="6858000"/>
                </a:lnTo>
                <a:lnTo>
                  <a:pt x="7234500" y="6858000"/>
                </a:lnTo>
                <a:lnTo>
                  <a:pt x="4761572" y="6858000"/>
                </a:lnTo>
                <a:lnTo>
                  <a:pt x="4516916" y="6858000"/>
                </a:lnTo>
                <a:lnTo>
                  <a:pt x="2717584" y="6858000"/>
                </a:lnTo>
                <a:lnTo>
                  <a:pt x="0" y="6858000"/>
                </a:lnTo>
                <a:lnTo>
                  <a:pt x="0" y="6857926"/>
                </a:lnTo>
                <a:lnTo>
                  <a:pt x="11763" y="68579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0108A66-92E4-4F91-9168-68AD2B1611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156135A1-CEAF-40A3-6188-C03BBA45DAC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9FED78D-8AAB-B2F2-DE9F-9980F8070A20}"/>
              </a:ext>
            </a:extLst>
          </p:cNvPr>
          <p:cNvSpPr txBox="1"/>
          <p:nvPr userDrawn="1"/>
        </p:nvSpPr>
        <p:spPr>
          <a:xfrm>
            <a:off x="12430125" y="1100138"/>
            <a:ext cx="2543175" cy="48434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Create a new master slide with new imagery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 the top bar,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view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, choose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slide master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Duplicate selected slide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Highlight image container on selected slide.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Right click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change picture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then </a:t>
            </a:r>
            <a:b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</a:b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from a file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Navigate to new image location 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insert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Resize and crop image, then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close master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Choose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insert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new slide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, select the newly created slide and add it to your presentation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200" b="1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Note: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If the inserted image appears above the angled colour box and/or brand elements,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right click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on image 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send to back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then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send to back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.</a:t>
            </a:r>
          </a:p>
          <a:p>
            <a:pPr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</a:pP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algn="l"/>
            <a:endParaRPr lang="en-US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54FA85-7B60-EB98-991D-A66A11BD9B36}"/>
              </a:ext>
            </a:extLst>
          </p:cNvPr>
          <p:cNvSpPr txBox="1"/>
          <p:nvPr userDrawn="1"/>
        </p:nvSpPr>
        <p:spPr>
          <a:xfrm>
            <a:off x="7899982" y="5978559"/>
            <a:ext cx="1620000" cy="184666"/>
          </a:xfrm>
          <a:prstGeom prst="rect">
            <a:avLst/>
          </a:prstGeom>
        </p:spPr>
        <p:txBody>
          <a:bodyPr vert="horz" wrap="square" lIns="230400" tIns="0" rIns="230400" bIns="0" rtlCol="0" anchor="t" anchorCtr="0">
            <a:spAutoFit/>
          </a:bodyPr>
          <a:lstStyle/>
          <a:p>
            <a:pPr lvl="0"/>
            <a:r>
              <a:rPr lang="en-GB" sz="1200" b="0" i="0" kern="1200" dirty="0">
                <a:solidFill>
                  <a:schemeClr val="bg1"/>
                </a:solidFill>
                <a:latin typeface="Breakthrough 2022" panose="02060603040202040303"/>
                <a:ea typeface="+mn-ea"/>
                <a:cs typeface="+mn-cs"/>
              </a:rPr>
              <a:t>Philip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7B8CCE-86CD-5349-C8B4-52A888CD21D0}"/>
              </a:ext>
            </a:extLst>
          </p:cNvPr>
          <p:cNvSpPr txBox="1"/>
          <p:nvPr userDrawn="1"/>
        </p:nvSpPr>
        <p:spPr>
          <a:xfrm>
            <a:off x="7899982" y="6172991"/>
            <a:ext cx="1620000" cy="153888"/>
          </a:xfrm>
          <a:prstGeom prst="rect">
            <a:avLst/>
          </a:prstGeom>
        </p:spPr>
        <p:txBody>
          <a:bodyPr vert="horz" wrap="square" lIns="230400" tIns="0" rIns="230400" bIns="0" rtlCol="0" anchor="t" anchorCtr="0">
            <a:spAutoFit/>
          </a:bodyPr>
          <a:lstStyle/>
          <a:p>
            <a:pPr lvl="0"/>
            <a:r>
              <a:rPr lang="en-GB" sz="1000" b="0" kern="1200" dirty="0" err="1">
                <a:solidFill>
                  <a:schemeClr val="bg1"/>
                </a:solidFill>
                <a:effectLst/>
                <a:latin typeface="Raleway" panose="020B0503030101060003" pitchFamily="34" charset="77"/>
                <a:ea typeface="+mn-ea"/>
                <a:cs typeface="+mn-cs"/>
              </a:rPr>
              <a:t>Wavre</a:t>
            </a:r>
            <a:endParaRPr lang="en-GB" sz="1000" b="0" kern="1200" dirty="0">
              <a:solidFill>
                <a:schemeClr val="bg1"/>
              </a:solidFill>
              <a:effectLst/>
              <a:latin typeface="Raleway" panose="020B0503030101060003" pitchFamily="34" charset="77"/>
              <a:ea typeface="+mn-ea"/>
              <a:cs typeface="+mn-cs"/>
            </a:endParaRP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3D1C6C6F-ED1E-3D0E-1102-9B71924FB4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3950" y="1620001"/>
            <a:ext cx="3420000" cy="417922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2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spc="-2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2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sunt pe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lorem </a:t>
            </a:r>
            <a:r>
              <a:rPr lang="en-GB" dirty="0" err="1"/>
              <a:t>erat</a:t>
            </a:r>
            <a:r>
              <a:rPr lang="en-GB" dirty="0"/>
              <a:t>. </a:t>
            </a:r>
            <a:r>
              <a:rPr lang="en-GB" dirty="0" err="1"/>
              <a:t>Cras</a:t>
            </a:r>
            <a:r>
              <a:rPr lang="en-GB" dirty="0"/>
              <a:t> </a:t>
            </a:r>
            <a:r>
              <a:rPr lang="en-GB" dirty="0" err="1"/>
              <a:t>varius</a:t>
            </a:r>
            <a:r>
              <a:rPr lang="en-GB" dirty="0"/>
              <a:t> vitae </a:t>
            </a:r>
            <a:r>
              <a:rPr lang="en-GB" dirty="0" err="1"/>
              <a:t>est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venenatis</a:t>
            </a:r>
            <a:r>
              <a:rPr lang="en-GB" dirty="0"/>
              <a:t>. </a:t>
            </a:r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condimentum</a:t>
            </a:r>
            <a:r>
              <a:rPr lang="en-GB" dirty="0"/>
              <a:t>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auctor</a:t>
            </a:r>
            <a:r>
              <a:rPr lang="en-GB" dirty="0"/>
              <a:t>. </a:t>
            </a:r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, </a:t>
            </a:r>
            <a:r>
              <a:rPr lang="en-GB" dirty="0" err="1"/>
              <a:t>sollicitudin</a:t>
            </a:r>
            <a:r>
              <a:rPr lang="en-GB" dirty="0"/>
              <a:t> et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, </a:t>
            </a:r>
            <a:r>
              <a:rPr lang="en-GB" dirty="0" err="1"/>
              <a:t>sodales</a:t>
            </a:r>
            <a:r>
              <a:rPr lang="en-GB" dirty="0"/>
              <a:t> </a:t>
            </a:r>
            <a:r>
              <a:rPr lang="en-GB" dirty="0" err="1"/>
              <a:t>rhoncus</a:t>
            </a:r>
            <a:r>
              <a:rPr lang="en-GB" dirty="0"/>
              <a:t> libero. </a:t>
            </a:r>
            <a:r>
              <a:rPr lang="en-GB" dirty="0" err="1"/>
              <a:t>Aenean</a:t>
            </a:r>
            <a:r>
              <a:rPr lang="en-GB" dirty="0"/>
              <a:t> </a:t>
            </a:r>
            <a:r>
              <a:rPr lang="en-GB" dirty="0" err="1"/>
              <a:t>justo</a:t>
            </a:r>
            <a:r>
              <a:rPr lang="en-GB" dirty="0"/>
              <a:t> </a:t>
            </a:r>
            <a:r>
              <a:rPr lang="en-GB" dirty="0" err="1"/>
              <a:t>leo</a:t>
            </a:r>
            <a:r>
              <a:rPr lang="en-GB" dirty="0"/>
              <a:t>,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orci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eleifend</a:t>
            </a:r>
            <a:r>
              <a:rPr lang="en-GB" dirty="0"/>
              <a:t> </a:t>
            </a:r>
            <a:r>
              <a:rPr lang="en-GB" dirty="0" err="1"/>
              <a:t>iaculis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.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CAAFB200-D9F9-CB8C-4D10-9AA3B0D8F6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1"/>
            <a:ext cx="3420000" cy="417922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2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 spc="-2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A3984D7-7443-B5AE-9EA1-AFEAEDB75D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3200" y="720000"/>
            <a:ext cx="724085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buFontTx/>
              <a:buNone/>
              <a:defRPr sz="2500" b="0" i="0" spc="-2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THREE COLUMNS</a:t>
            </a:r>
            <a:br>
              <a:rPr lang="en-US" dirty="0"/>
            </a:br>
            <a:r>
              <a:rPr lang="en-US" dirty="0" err="1"/>
              <a:t>WiTH</a:t>
            </a:r>
            <a:r>
              <a:rPr lang="en-US" dirty="0"/>
              <a:t> </a:t>
            </a:r>
            <a:r>
              <a:rPr lang="en-US" dirty="0" err="1"/>
              <a:t>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0282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C4F0F7D-8FDA-6707-C3EB-4034E610E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3606" y="0"/>
            <a:ext cx="49276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A4B1F3-3206-3E64-D3F0-38CE1AAD3E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364" y="5943600"/>
            <a:ext cx="3302000" cy="45720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B13974B9-D594-8994-AE47-9BB1F9CEFE62}"/>
              </a:ext>
            </a:extLst>
          </p:cNvPr>
          <p:cNvSpPr/>
          <p:nvPr userDrawn="1"/>
        </p:nvSpPr>
        <p:spPr>
          <a:xfrm>
            <a:off x="0" y="0"/>
            <a:ext cx="10091566" cy="6858000"/>
          </a:xfrm>
          <a:custGeom>
            <a:avLst/>
            <a:gdLst>
              <a:gd name="connsiteX0" fmla="*/ 2523787 w 10091566"/>
              <a:gd name="connsiteY0" fmla="*/ 0 h 6858000"/>
              <a:gd name="connsiteX1" fmla="*/ 4516916 w 10091566"/>
              <a:gd name="connsiteY1" fmla="*/ 0 h 6858000"/>
              <a:gd name="connsiteX2" fmla="*/ 4761572 w 10091566"/>
              <a:gd name="connsiteY2" fmla="*/ 0 h 6858000"/>
              <a:gd name="connsiteX3" fmla="*/ 5241371 w 10091566"/>
              <a:gd name="connsiteY3" fmla="*/ 0 h 6858000"/>
              <a:gd name="connsiteX4" fmla="*/ 7234500 w 10091566"/>
              <a:gd name="connsiteY4" fmla="*/ 0 h 6858000"/>
              <a:gd name="connsiteX5" fmla="*/ 7373982 w 10091566"/>
              <a:gd name="connsiteY5" fmla="*/ 0 h 6858000"/>
              <a:gd name="connsiteX6" fmla="*/ 7479156 w 10091566"/>
              <a:gd name="connsiteY6" fmla="*/ 0 h 6858000"/>
              <a:gd name="connsiteX7" fmla="*/ 10091566 w 10091566"/>
              <a:gd name="connsiteY7" fmla="*/ 0 h 6858000"/>
              <a:gd name="connsiteX8" fmla="*/ 7579542 w 10091566"/>
              <a:gd name="connsiteY8" fmla="*/ 6857923 h 6858000"/>
              <a:gd name="connsiteX9" fmla="*/ 7479156 w 10091566"/>
              <a:gd name="connsiteY9" fmla="*/ 6857946 h 6858000"/>
              <a:gd name="connsiteX10" fmla="*/ 7479156 w 10091566"/>
              <a:gd name="connsiteY10" fmla="*/ 6858000 h 6858000"/>
              <a:gd name="connsiteX11" fmla="*/ 7234500 w 10091566"/>
              <a:gd name="connsiteY11" fmla="*/ 6858000 h 6858000"/>
              <a:gd name="connsiteX12" fmla="*/ 4761572 w 10091566"/>
              <a:gd name="connsiteY12" fmla="*/ 6858000 h 6858000"/>
              <a:gd name="connsiteX13" fmla="*/ 4516916 w 10091566"/>
              <a:gd name="connsiteY13" fmla="*/ 6858000 h 6858000"/>
              <a:gd name="connsiteX14" fmla="*/ 2717584 w 10091566"/>
              <a:gd name="connsiteY14" fmla="*/ 6858000 h 6858000"/>
              <a:gd name="connsiteX15" fmla="*/ 0 w 10091566"/>
              <a:gd name="connsiteY15" fmla="*/ 6858000 h 6858000"/>
              <a:gd name="connsiteX16" fmla="*/ 0 w 10091566"/>
              <a:gd name="connsiteY16" fmla="*/ 6857926 h 6858000"/>
              <a:gd name="connsiteX17" fmla="*/ 11763 w 10091566"/>
              <a:gd name="connsiteY17" fmla="*/ 685792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091566" h="6858000">
                <a:moveTo>
                  <a:pt x="2523787" y="0"/>
                </a:moveTo>
                <a:lnTo>
                  <a:pt x="4516916" y="0"/>
                </a:lnTo>
                <a:lnTo>
                  <a:pt x="4761572" y="0"/>
                </a:lnTo>
                <a:lnTo>
                  <a:pt x="5241371" y="0"/>
                </a:lnTo>
                <a:lnTo>
                  <a:pt x="7234500" y="0"/>
                </a:lnTo>
                <a:lnTo>
                  <a:pt x="7373982" y="0"/>
                </a:lnTo>
                <a:lnTo>
                  <a:pt x="7479156" y="0"/>
                </a:lnTo>
                <a:lnTo>
                  <a:pt x="10091566" y="0"/>
                </a:lnTo>
                <a:lnTo>
                  <a:pt x="7579542" y="6857923"/>
                </a:lnTo>
                <a:lnTo>
                  <a:pt x="7479156" y="6857946"/>
                </a:lnTo>
                <a:lnTo>
                  <a:pt x="7479156" y="6858000"/>
                </a:lnTo>
                <a:lnTo>
                  <a:pt x="7234500" y="6858000"/>
                </a:lnTo>
                <a:lnTo>
                  <a:pt x="4761572" y="6858000"/>
                </a:lnTo>
                <a:lnTo>
                  <a:pt x="4516916" y="6858000"/>
                </a:lnTo>
                <a:lnTo>
                  <a:pt x="2717584" y="6858000"/>
                </a:lnTo>
                <a:lnTo>
                  <a:pt x="0" y="6858000"/>
                </a:lnTo>
                <a:lnTo>
                  <a:pt x="0" y="6857926"/>
                </a:lnTo>
                <a:lnTo>
                  <a:pt x="11763" y="68579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0108A66-92E4-4F91-9168-68AD2B1611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156135A1-CEAF-40A3-6188-C03BBA45DAC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EEF1B29-B6A2-3005-30DC-CC2088E75DCD}"/>
              </a:ext>
            </a:extLst>
          </p:cNvPr>
          <p:cNvSpPr txBox="1"/>
          <p:nvPr userDrawn="1"/>
        </p:nvSpPr>
        <p:spPr>
          <a:xfrm>
            <a:off x="12430125" y="1100138"/>
            <a:ext cx="2543175" cy="48434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Create a new master slide with new imagery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 the top bar,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view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, choose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slide master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Duplicate selected slide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Highlight image container on selected slide.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Right click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change picture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then </a:t>
            </a:r>
            <a:b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</a:b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from a file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Navigate to new image location 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insert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Resize and crop image, then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close master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Choose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insert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new slide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, select the newly created slide and add it to your presentation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200" b="1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Note: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If the inserted image appears above the angled colour box and/or brand elements,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right click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on image 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send to back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then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send to back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.</a:t>
            </a:r>
          </a:p>
          <a:p>
            <a:pPr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</a:pP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algn="l"/>
            <a:endParaRPr lang="en-US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C7B277-A595-73DB-62F5-B2F97C735288}"/>
              </a:ext>
            </a:extLst>
          </p:cNvPr>
          <p:cNvSpPr txBox="1"/>
          <p:nvPr userDrawn="1"/>
        </p:nvSpPr>
        <p:spPr>
          <a:xfrm>
            <a:off x="7899982" y="5978559"/>
            <a:ext cx="1620000" cy="184666"/>
          </a:xfrm>
          <a:prstGeom prst="rect">
            <a:avLst/>
          </a:prstGeom>
        </p:spPr>
        <p:txBody>
          <a:bodyPr vert="horz" wrap="square" lIns="230400" tIns="0" rIns="230400" bIns="0" rtlCol="0" anchor="t" anchorCtr="0">
            <a:spAutoFit/>
          </a:bodyPr>
          <a:lstStyle/>
          <a:p>
            <a:pPr lvl="0"/>
            <a:r>
              <a:rPr lang="en-GB" sz="1200" b="0" i="0" kern="1200" dirty="0">
                <a:solidFill>
                  <a:schemeClr val="bg1"/>
                </a:solidFill>
                <a:latin typeface="Breakthrough 2022" panose="02060603040202040303"/>
                <a:ea typeface="+mn-ea"/>
                <a:cs typeface="+mn-cs"/>
              </a:rPr>
              <a:t>Amilcar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401679-FEF4-0900-FE97-F1B1202867B5}"/>
              </a:ext>
            </a:extLst>
          </p:cNvPr>
          <p:cNvSpPr txBox="1"/>
          <p:nvPr userDrawn="1"/>
        </p:nvSpPr>
        <p:spPr>
          <a:xfrm>
            <a:off x="7899982" y="6172991"/>
            <a:ext cx="1620000" cy="153888"/>
          </a:xfrm>
          <a:prstGeom prst="rect">
            <a:avLst/>
          </a:prstGeom>
        </p:spPr>
        <p:txBody>
          <a:bodyPr vert="horz" wrap="square" lIns="230400" tIns="0" rIns="230400" bIns="0" rtlCol="0" anchor="t" anchorCtr="0">
            <a:spAutoFit/>
          </a:bodyPr>
          <a:lstStyle/>
          <a:p>
            <a:pPr lvl="0"/>
            <a:r>
              <a:rPr lang="en-GB" sz="1000" b="0" kern="1200" dirty="0">
                <a:solidFill>
                  <a:schemeClr val="bg1"/>
                </a:solidFill>
                <a:effectLst/>
                <a:latin typeface="Raleway" panose="020B0503030101060003" pitchFamily="34" charset="77"/>
                <a:ea typeface="+mn-ea"/>
                <a:cs typeface="+mn-cs"/>
              </a:rPr>
              <a:t>Portugal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F8A2429C-3422-0365-FDF9-95A43C6AD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3950" y="1620001"/>
            <a:ext cx="3420000" cy="417922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2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spc="-2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2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sunt pe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lorem </a:t>
            </a:r>
            <a:r>
              <a:rPr lang="en-GB" dirty="0" err="1"/>
              <a:t>erat</a:t>
            </a:r>
            <a:r>
              <a:rPr lang="en-GB" dirty="0"/>
              <a:t>. </a:t>
            </a:r>
            <a:r>
              <a:rPr lang="en-GB" dirty="0" err="1"/>
              <a:t>Cras</a:t>
            </a:r>
            <a:r>
              <a:rPr lang="en-GB" dirty="0"/>
              <a:t> </a:t>
            </a:r>
            <a:r>
              <a:rPr lang="en-GB" dirty="0" err="1"/>
              <a:t>varius</a:t>
            </a:r>
            <a:r>
              <a:rPr lang="en-GB" dirty="0"/>
              <a:t> vitae </a:t>
            </a:r>
            <a:r>
              <a:rPr lang="en-GB" dirty="0" err="1"/>
              <a:t>est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venenatis</a:t>
            </a:r>
            <a:r>
              <a:rPr lang="en-GB" dirty="0"/>
              <a:t>. </a:t>
            </a:r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condimentum</a:t>
            </a:r>
            <a:r>
              <a:rPr lang="en-GB" dirty="0"/>
              <a:t>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auctor</a:t>
            </a:r>
            <a:r>
              <a:rPr lang="en-GB" dirty="0"/>
              <a:t>. </a:t>
            </a:r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, </a:t>
            </a:r>
            <a:r>
              <a:rPr lang="en-GB" dirty="0" err="1"/>
              <a:t>sollicitudin</a:t>
            </a:r>
            <a:r>
              <a:rPr lang="en-GB" dirty="0"/>
              <a:t> et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, </a:t>
            </a:r>
            <a:r>
              <a:rPr lang="en-GB" dirty="0" err="1"/>
              <a:t>sodales</a:t>
            </a:r>
            <a:r>
              <a:rPr lang="en-GB" dirty="0"/>
              <a:t> </a:t>
            </a:r>
            <a:r>
              <a:rPr lang="en-GB" dirty="0" err="1"/>
              <a:t>rhoncus</a:t>
            </a:r>
            <a:r>
              <a:rPr lang="en-GB" dirty="0"/>
              <a:t> libero. </a:t>
            </a:r>
            <a:r>
              <a:rPr lang="en-GB" dirty="0" err="1"/>
              <a:t>Aenean</a:t>
            </a:r>
            <a:r>
              <a:rPr lang="en-GB" dirty="0"/>
              <a:t> </a:t>
            </a:r>
            <a:r>
              <a:rPr lang="en-GB" dirty="0" err="1"/>
              <a:t>justo</a:t>
            </a:r>
            <a:r>
              <a:rPr lang="en-GB" dirty="0"/>
              <a:t> </a:t>
            </a:r>
            <a:r>
              <a:rPr lang="en-GB" dirty="0" err="1"/>
              <a:t>leo</a:t>
            </a:r>
            <a:r>
              <a:rPr lang="en-GB" dirty="0"/>
              <a:t>,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orci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eleifend</a:t>
            </a:r>
            <a:r>
              <a:rPr lang="en-GB" dirty="0"/>
              <a:t> </a:t>
            </a:r>
            <a:r>
              <a:rPr lang="en-GB" dirty="0" err="1"/>
              <a:t>iaculis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.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65842B23-E3C7-D176-91CF-3E22D30D990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1"/>
            <a:ext cx="3420000" cy="417922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2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 spc="-2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CEBD32C-DE87-C9D5-1263-68E25BBA50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3200" y="720000"/>
            <a:ext cx="724085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buFontTx/>
              <a:buNone/>
              <a:defRPr sz="2500" b="0" i="0" spc="-2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THREE COLUMNS</a:t>
            </a:r>
            <a:br>
              <a:rPr lang="en-US" dirty="0"/>
            </a:br>
            <a:r>
              <a:rPr lang="en-US" dirty="0" err="1"/>
              <a:t>WiTH</a:t>
            </a:r>
            <a:r>
              <a:rPr lang="en-US" dirty="0"/>
              <a:t> </a:t>
            </a:r>
            <a:r>
              <a:rPr lang="en-US" dirty="0" err="1"/>
              <a:t>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2367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and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AB4AE09-DF49-6B72-E1FE-FABF404001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4400" y="0"/>
            <a:ext cx="49276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551E7E-3090-F81A-52AD-F39CF84FE2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9432" y="5943600"/>
            <a:ext cx="3302000" cy="45720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B13974B9-D594-8994-AE47-9BB1F9CEFE62}"/>
              </a:ext>
            </a:extLst>
          </p:cNvPr>
          <p:cNvSpPr/>
          <p:nvPr userDrawn="1"/>
        </p:nvSpPr>
        <p:spPr>
          <a:xfrm>
            <a:off x="0" y="0"/>
            <a:ext cx="10091566" cy="6858000"/>
          </a:xfrm>
          <a:custGeom>
            <a:avLst/>
            <a:gdLst>
              <a:gd name="connsiteX0" fmla="*/ 2523787 w 10091566"/>
              <a:gd name="connsiteY0" fmla="*/ 0 h 6858000"/>
              <a:gd name="connsiteX1" fmla="*/ 4516916 w 10091566"/>
              <a:gd name="connsiteY1" fmla="*/ 0 h 6858000"/>
              <a:gd name="connsiteX2" fmla="*/ 4761572 w 10091566"/>
              <a:gd name="connsiteY2" fmla="*/ 0 h 6858000"/>
              <a:gd name="connsiteX3" fmla="*/ 5241371 w 10091566"/>
              <a:gd name="connsiteY3" fmla="*/ 0 h 6858000"/>
              <a:gd name="connsiteX4" fmla="*/ 7234500 w 10091566"/>
              <a:gd name="connsiteY4" fmla="*/ 0 h 6858000"/>
              <a:gd name="connsiteX5" fmla="*/ 7373982 w 10091566"/>
              <a:gd name="connsiteY5" fmla="*/ 0 h 6858000"/>
              <a:gd name="connsiteX6" fmla="*/ 7479156 w 10091566"/>
              <a:gd name="connsiteY6" fmla="*/ 0 h 6858000"/>
              <a:gd name="connsiteX7" fmla="*/ 10091566 w 10091566"/>
              <a:gd name="connsiteY7" fmla="*/ 0 h 6858000"/>
              <a:gd name="connsiteX8" fmla="*/ 7579542 w 10091566"/>
              <a:gd name="connsiteY8" fmla="*/ 6857923 h 6858000"/>
              <a:gd name="connsiteX9" fmla="*/ 7479156 w 10091566"/>
              <a:gd name="connsiteY9" fmla="*/ 6857946 h 6858000"/>
              <a:gd name="connsiteX10" fmla="*/ 7479156 w 10091566"/>
              <a:gd name="connsiteY10" fmla="*/ 6858000 h 6858000"/>
              <a:gd name="connsiteX11" fmla="*/ 7234500 w 10091566"/>
              <a:gd name="connsiteY11" fmla="*/ 6858000 h 6858000"/>
              <a:gd name="connsiteX12" fmla="*/ 4761572 w 10091566"/>
              <a:gd name="connsiteY12" fmla="*/ 6858000 h 6858000"/>
              <a:gd name="connsiteX13" fmla="*/ 4516916 w 10091566"/>
              <a:gd name="connsiteY13" fmla="*/ 6858000 h 6858000"/>
              <a:gd name="connsiteX14" fmla="*/ 2717584 w 10091566"/>
              <a:gd name="connsiteY14" fmla="*/ 6858000 h 6858000"/>
              <a:gd name="connsiteX15" fmla="*/ 0 w 10091566"/>
              <a:gd name="connsiteY15" fmla="*/ 6858000 h 6858000"/>
              <a:gd name="connsiteX16" fmla="*/ 0 w 10091566"/>
              <a:gd name="connsiteY16" fmla="*/ 6857926 h 6858000"/>
              <a:gd name="connsiteX17" fmla="*/ 11763 w 10091566"/>
              <a:gd name="connsiteY17" fmla="*/ 685792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091566" h="6858000">
                <a:moveTo>
                  <a:pt x="2523787" y="0"/>
                </a:moveTo>
                <a:lnTo>
                  <a:pt x="4516916" y="0"/>
                </a:lnTo>
                <a:lnTo>
                  <a:pt x="4761572" y="0"/>
                </a:lnTo>
                <a:lnTo>
                  <a:pt x="5241371" y="0"/>
                </a:lnTo>
                <a:lnTo>
                  <a:pt x="7234500" y="0"/>
                </a:lnTo>
                <a:lnTo>
                  <a:pt x="7373982" y="0"/>
                </a:lnTo>
                <a:lnTo>
                  <a:pt x="7479156" y="0"/>
                </a:lnTo>
                <a:lnTo>
                  <a:pt x="10091566" y="0"/>
                </a:lnTo>
                <a:lnTo>
                  <a:pt x="7579542" y="6857923"/>
                </a:lnTo>
                <a:lnTo>
                  <a:pt x="7479156" y="6857946"/>
                </a:lnTo>
                <a:lnTo>
                  <a:pt x="7479156" y="6858000"/>
                </a:lnTo>
                <a:lnTo>
                  <a:pt x="7234500" y="6858000"/>
                </a:lnTo>
                <a:lnTo>
                  <a:pt x="4761572" y="6858000"/>
                </a:lnTo>
                <a:lnTo>
                  <a:pt x="4516916" y="6858000"/>
                </a:lnTo>
                <a:lnTo>
                  <a:pt x="2717584" y="6858000"/>
                </a:lnTo>
                <a:lnTo>
                  <a:pt x="0" y="6858000"/>
                </a:lnTo>
                <a:lnTo>
                  <a:pt x="0" y="6857926"/>
                </a:lnTo>
                <a:lnTo>
                  <a:pt x="11763" y="68579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0108A66-92E4-4F91-9168-68AD2B1611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156135A1-CEAF-40A3-6188-C03BBA45DAC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B57165E-C156-F3E5-ED37-4E372CDA8B30}"/>
              </a:ext>
            </a:extLst>
          </p:cNvPr>
          <p:cNvSpPr txBox="1"/>
          <p:nvPr userDrawn="1"/>
        </p:nvSpPr>
        <p:spPr>
          <a:xfrm>
            <a:off x="12430125" y="1100138"/>
            <a:ext cx="2543175" cy="48434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Create a new master slide with new imagery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 the top bar,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view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, choose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slide master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Duplicate selected slide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Highlight image container on selected slide.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Right click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change picture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then </a:t>
            </a:r>
            <a:b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</a:b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from a file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Navigate to new image location 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insert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Resize and crop image, then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close master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Choose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insert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new slide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, select the newly created slide and add it to your presentation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200" b="1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Note: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If the inserted image appears above the angled colour box and/or brand elements,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right click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on image 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send to back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then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send to back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.</a:t>
            </a:r>
          </a:p>
          <a:p>
            <a:pPr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</a:pP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algn="l"/>
            <a:endParaRPr lang="en-US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BCC3C8-6A05-D83E-FA83-C8BE20982320}"/>
              </a:ext>
            </a:extLst>
          </p:cNvPr>
          <p:cNvSpPr txBox="1"/>
          <p:nvPr userDrawn="1"/>
        </p:nvSpPr>
        <p:spPr>
          <a:xfrm>
            <a:off x="7899982" y="5978559"/>
            <a:ext cx="1620000" cy="184666"/>
          </a:xfrm>
          <a:prstGeom prst="rect">
            <a:avLst/>
          </a:prstGeom>
        </p:spPr>
        <p:txBody>
          <a:bodyPr vert="horz" wrap="square" lIns="230400" tIns="0" rIns="230400" bIns="0" rtlCol="0" anchor="t" anchorCtr="0">
            <a:spAutoFit/>
          </a:bodyPr>
          <a:lstStyle/>
          <a:p>
            <a:pPr lvl="0"/>
            <a:r>
              <a:rPr lang="en-GB" sz="1200" b="0" i="0" kern="1200" dirty="0">
                <a:solidFill>
                  <a:schemeClr val="bg1"/>
                </a:solidFill>
                <a:latin typeface="Breakthrough 2022" panose="02060603040202040303"/>
                <a:ea typeface="+mn-ea"/>
                <a:cs typeface="+mn-cs"/>
              </a:rPr>
              <a:t>Dawn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18A260-0DF9-0A89-C46E-01A92EBE142D}"/>
              </a:ext>
            </a:extLst>
          </p:cNvPr>
          <p:cNvSpPr txBox="1"/>
          <p:nvPr userDrawn="1"/>
        </p:nvSpPr>
        <p:spPr>
          <a:xfrm>
            <a:off x="7899982" y="6172991"/>
            <a:ext cx="1620000" cy="153888"/>
          </a:xfrm>
          <a:prstGeom prst="rect">
            <a:avLst/>
          </a:prstGeom>
        </p:spPr>
        <p:txBody>
          <a:bodyPr vert="horz" wrap="square" lIns="230400" tIns="0" rIns="230400" bIns="0" rtlCol="0" anchor="t" anchorCtr="0">
            <a:spAutoFit/>
          </a:bodyPr>
          <a:lstStyle/>
          <a:p>
            <a:pPr lvl="0"/>
            <a:r>
              <a:rPr lang="en-GB" sz="1000" b="0" kern="1200" dirty="0">
                <a:solidFill>
                  <a:schemeClr val="bg1"/>
                </a:solidFill>
                <a:effectLst/>
                <a:latin typeface="Raleway" panose="020B0503030101060003" pitchFamily="34" charset="77"/>
                <a:ea typeface="+mn-ea"/>
                <a:cs typeface="+mn-cs"/>
              </a:rPr>
              <a:t>Employee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CF2681ED-6812-FDA5-8FE1-BB1AD40282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3950" y="1620001"/>
            <a:ext cx="3420000" cy="417922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2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spc="-2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2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sunt pe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lorem </a:t>
            </a:r>
            <a:r>
              <a:rPr lang="en-GB" dirty="0" err="1"/>
              <a:t>erat</a:t>
            </a:r>
            <a:r>
              <a:rPr lang="en-GB" dirty="0"/>
              <a:t>. </a:t>
            </a:r>
            <a:r>
              <a:rPr lang="en-GB" dirty="0" err="1"/>
              <a:t>Cras</a:t>
            </a:r>
            <a:r>
              <a:rPr lang="en-GB" dirty="0"/>
              <a:t> </a:t>
            </a:r>
            <a:r>
              <a:rPr lang="en-GB" dirty="0" err="1"/>
              <a:t>varius</a:t>
            </a:r>
            <a:r>
              <a:rPr lang="en-GB" dirty="0"/>
              <a:t> vitae </a:t>
            </a:r>
            <a:r>
              <a:rPr lang="en-GB" dirty="0" err="1"/>
              <a:t>est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venenatis</a:t>
            </a:r>
            <a:r>
              <a:rPr lang="en-GB" dirty="0"/>
              <a:t>. </a:t>
            </a:r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condimentum</a:t>
            </a:r>
            <a:r>
              <a:rPr lang="en-GB" dirty="0"/>
              <a:t>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auctor</a:t>
            </a:r>
            <a:r>
              <a:rPr lang="en-GB" dirty="0"/>
              <a:t>. </a:t>
            </a:r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, </a:t>
            </a:r>
            <a:r>
              <a:rPr lang="en-GB" dirty="0" err="1"/>
              <a:t>sollicitudin</a:t>
            </a:r>
            <a:r>
              <a:rPr lang="en-GB" dirty="0"/>
              <a:t> et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, </a:t>
            </a:r>
            <a:r>
              <a:rPr lang="en-GB" dirty="0" err="1"/>
              <a:t>sodales</a:t>
            </a:r>
            <a:r>
              <a:rPr lang="en-GB" dirty="0"/>
              <a:t> </a:t>
            </a:r>
            <a:r>
              <a:rPr lang="en-GB" dirty="0" err="1"/>
              <a:t>rhoncus</a:t>
            </a:r>
            <a:r>
              <a:rPr lang="en-GB" dirty="0"/>
              <a:t> libero. </a:t>
            </a:r>
            <a:r>
              <a:rPr lang="en-GB" dirty="0" err="1"/>
              <a:t>Aenean</a:t>
            </a:r>
            <a:r>
              <a:rPr lang="en-GB" dirty="0"/>
              <a:t> </a:t>
            </a:r>
            <a:r>
              <a:rPr lang="en-GB" dirty="0" err="1"/>
              <a:t>justo</a:t>
            </a:r>
            <a:r>
              <a:rPr lang="en-GB" dirty="0"/>
              <a:t> </a:t>
            </a:r>
            <a:r>
              <a:rPr lang="en-GB" dirty="0" err="1"/>
              <a:t>leo</a:t>
            </a:r>
            <a:r>
              <a:rPr lang="en-GB" dirty="0"/>
              <a:t>,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orci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eleifend</a:t>
            </a:r>
            <a:r>
              <a:rPr lang="en-GB" dirty="0"/>
              <a:t> </a:t>
            </a:r>
            <a:r>
              <a:rPr lang="en-GB" dirty="0" err="1"/>
              <a:t>iaculis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.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BD6B2786-407E-A952-97C6-9CCEE1CA66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1"/>
            <a:ext cx="3420000" cy="417922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2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 spc="-2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9BEDF99-AA58-F081-3004-0EC1E8726F5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3200" y="720000"/>
            <a:ext cx="724085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buFontTx/>
              <a:buNone/>
              <a:defRPr sz="2500" b="0" i="0" spc="-2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THREE COLUMNS</a:t>
            </a:r>
            <a:br>
              <a:rPr lang="en-US" dirty="0"/>
            </a:br>
            <a:r>
              <a:rPr lang="en-US" dirty="0" err="1"/>
              <a:t>WiTH</a:t>
            </a:r>
            <a:r>
              <a:rPr lang="en-US" dirty="0"/>
              <a:t> </a:t>
            </a:r>
            <a:r>
              <a:rPr lang="en-US" dirty="0" err="1"/>
              <a:t>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8918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and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C4F0F7D-8FDA-6707-C3EB-4034E610E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3606" y="0"/>
            <a:ext cx="49276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551E7E-3090-F81A-52AD-F39CF84FE2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9940" y="5943600"/>
            <a:ext cx="3302000" cy="45720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B13974B9-D594-8994-AE47-9BB1F9CEFE62}"/>
              </a:ext>
            </a:extLst>
          </p:cNvPr>
          <p:cNvSpPr/>
          <p:nvPr userDrawn="1"/>
        </p:nvSpPr>
        <p:spPr>
          <a:xfrm>
            <a:off x="0" y="0"/>
            <a:ext cx="10091566" cy="6858000"/>
          </a:xfrm>
          <a:custGeom>
            <a:avLst/>
            <a:gdLst>
              <a:gd name="connsiteX0" fmla="*/ 2523787 w 10091566"/>
              <a:gd name="connsiteY0" fmla="*/ 0 h 6858000"/>
              <a:gd name="connsiteX1" fmla="*/ 4516916 w 10091566"/>
              <a:gd name="connsiteY1" fmla="*/ 0 h 6858000"/>
              <a:gd name="connsiteX2" fmla="*/ 4761572 w 10091566"/>
              <a:gd name="connsiteY2" fmla="*/ 0 h 6858000"/>
              <a:gd name="connsiteX3" fmla="*/ 5241371 w 10091566"/>
              <a:gd name="connsiteY3" fmla="*/ 0 h 6858000"/>
              <a:gd name="connsiteX4" fmla="*/ 7234500 w 10091566"/>
              <a:gd name="connsiteY4" fmla="*/ 0 h 6858000"/>
              <a:gd name="connsiteX5" fmla="*/ 7373982 w 10091566"/>
              <a:gd name="connsiteY5" fmla="*/ 0 h 6858000"/>
              <a:gd name="connsiteX6" fmla="*/ 7479156 w 10091566"/>
              <a:gd name="connsiteY6" fmla="*/ 0 h 6858000"/>
              <a:gd name="connsiteX7" fmla="*/ 10091566 w 10091566"/>
              <a:gd name="connsiteY7" fmla="*/ 0 h 6858000"/>
              <a:gd name="connsiteX8" fmla="*/ 7579542 w 10091566"/>
              <a:gd name="connsiteY8" fmla="*/ 6857923 h 6858000"/>
              <a:gd name="connsiteX9" fmla="*/ 7479156 w 10091566"/>
              <a:gd name="connsiteY9" fmla="*/ 6857946 h 6858000"/>
              <a:gd name="connsiteX10" fmla="*/ 7479156 w 10091566"/>
              <a:gd name="connsiteY10" fmla="*/ 6858000 h 6858000"/>
              <a:gd name="connsiteX11" fmla="*/ 7234500 w 10091566"/>
              <a:gd name="connsiteY11" fmla="*/ 6858000 h 6858000"/>
              <a:gd name="connsiteX12" fmla="*/ 4761572 w 10091566"/>
              <a:gd name="connsiteY12" fmla="*/ 6858000 h 6858000"/>
              <a:gd name="connsiteX13" fmla="*/ 4516916 w 10091566"/>
              <a:gd name="connsiteY13" fmla="*/ 6858000 h 6858000"/>
              <a:gd name="connsiteX14" fmla="*/ 2717584 w 10091566"/>
              <a:gd name="connsiteY14" fmla="*/ 6858000 h 6858000"/>
              <a:gd name="connsiteX15" fmla="*/ 0 w 10091566"/>
              <a:gd name="connsiteY15" fmla="*/ 6858000 h 6858000"/>
              <a:gd name="connsiteX16" fmla="*/ 0 w 10091566"/>
              <a:gd name="connsiteY16" fmla="*/ 6857926 h 6858000"/>
              <a:gd name="connsiteX17" fmla="*/ 11763 w 10091566"/>
              <a:gd name="connsiteY17" fmla="*/ 685792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091566" h="6858000">
                <a:moveTo>
                  <a:pt x="2523787" y="0"/>
                </a:moveTo>
                <a:lnTo>
                  <a:pt x="4516916" y="0"/>
                </a:lnTo>
                <a:lnTo>
                  <a:pt x="4761572" y="0"/>
                </a:lnTo>
                <a:lnTo>
                  <a:pt x="5241371" y="0"/>
                </a:lnTo>
                <a:lnTo>
                  <a:pt x="7234500" y="0"/>
                </a:lnTo>
                <a:lnTo>
                  <a:pt x="7373982" y="0"/>
                </a:lnTo>
                <a:lnTo>
                  <a:pt x="7479156" y="0"/>
                </a:lnTo>
                <a:lnTo>
                  <a:pt x="10091566" y="0"/>
                </a:lnTo>
                <a:lnTo>
                  <a:pt x="7579542" y="6857923"/>
                </a:lnTo>
                <a:lnTo>
                  <a:pt x="7479156" y="6857946"/>
                </a:lnTo>
                <a:lnTo>
                  <a:pt x="7479156" y="6858000"/>
                </a:lnTo>
                <a:lnTo>
                  <a:pt x="7234500" y="6858000"/>
                </a:lnTo>
                <a:lnTo>
                  <a:pt x="4761572" y="6858000"/>
                </a:lnTo>
                <a:lnTo>
                  <a:pt x="4516916" y="6858000"/>
                </a:lnTo>
                <a:lnTo>
                  <a:pt x="2717584" y="6858000"/>
                </a:lnTo>
                <a:lnTo>
                  <a:pt x="0" y="6858000"/>
                </a:lnTo>
                <a:lnTo>
                  <a:pt x="0" y="6857926"/>
                </a:lnTo>
                <a:lnTo>
                  <a:pt x="11763" y="68579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0108A66-92E4-4F91-9168-68AD2B1611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156135A1-CEAF-40A3-6188-C03BBA45DAC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B57165E-C156-F3E5-ED37-4E372CDA8B30}"/>
              </a:ext>
            </a:extLst>
          </p:cNvPr>
          <p:cNvSpPr txBox="1"/>
          <p:nvPr userDrawn="1"/>
        </p:nvSpPr>
        <p:spPr>
          <a:xfrm>
            <a:off x="12430125" y="1100138"/>
            <a:ext cx="2543175" cy="48434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Create a new master slide with new imagery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 the top bar,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view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, choose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slide master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Duplicate selected slide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Highlight image container on selected slide.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Right click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change picture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then </a:t>
            </a:r>
            <a:b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</a:b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from a file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Navigate to new image location 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insert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Resize and crop image, then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close master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Choose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insert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new slide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, select the newly created slide and add it to your presentation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200" b="1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Note: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If the inserted image appears above the angled colour box and/or brand elements,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right click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on image 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send to back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then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send to back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.</a:t>
            </a:r>
          </a:p>
          <a:p>
            <a:pPr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</a:pP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algn="l"/>
            <a:endParaRPr lang="en-US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4D8F3B-0205-680B-A854-A59221B3A631}"/>
              </a:ext>
            </a:extLst>
          </p:cNvPr>
          <p:cNvSpPr txBox="1"/>
          <p:nvPr userDrawn="1"/>
        </p:nvSpPr>
        <p:spPr>
          <a:xfrm>
            <a:off x="7899982" y="5978559"/>
            <a:ext cx="1620000" cy="184666"/>
          </a:xfrm>
          <a:prstGeom prst="rect">
            <a:avLst/>
          </a:prstGeom>
        </p:spPr>
        <p:txBody>
          <a:bodyPr vert="horz" wrap="square" lIns="230400" tIns="0" rIns="230400" bIns="0" rtlCol="0" anchor="t" anchorCtr="0">
            <a:spAutoFit/>
          </a:bodyPr>
          <a:lstStyle/>
          <a:p>
            <a:pPr lvl="0"/>
            <a:r>
              <a:rPr lang="en-GB" sz="1200" b="0" i="0" kern="1200" dirty="0">
                <a:solidFill>
                  <a:schemeClr val="bg1"/>
                </a:solidFill>
                <a:latin typeface="Breakthrough 2022" panose="02060603040202040303"/>
                <a:ea typeface="+mn-ea"/>
                <a:cs typeface="+mn-cs"/>
              </a:rPr>
              <a:t>Jonathan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517FAA-B252-9D96-FE53-02F84BCAEFDE}"/>
              </a:ext>
            </a:extLst>
          </p:cNvPr>
          <p:cNvSpPr txBox="1"/>
          <p:nvPr userDrawn="1"/>
        </p:nvSpPr>
        <p:spPr>
          <a:xfrm>
            <a:off x="7899982" y="6172991"/>
            <a:ext cx="1620000" cy="153888"/>
          </a:xfrm>
          <a:prstGeom prst="rect">
            <a:avLst/>
          </a:prstGeom>
        </p:spPr>
        <p:txBody>
          <a:bodyPr vert="horz" wrap="square" lIns="230400" tIns="0" rIns="230400" bIns="0" rtlCol="0" anchor="t" anchorCtr="0">
            <a:spAutoFit/>
          </a:bodyPr>
          <a:lstStyle/>
          <a:p>
            <a:pPr lvl="0"/>
            <a:r>
              <a:rPr lang="en-GB" sz="1000" b="0" kern="1200" dirty="0">
                <a:solidFill>
                  <a:schemeClr val="bg1"/>
                </a:solidFill>
                <a:effectLst/>
                <a:latin typeface="Raleway" panose="020B0503030101060003" pitchFamily="34" charset="77"/>
                <a:ea typeface="+mn-ea"/>
                <a:cs typeface="+mn-cs"/>
              </a:rPr>
              <a:t>USA 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97A021FE-9E7F-7F29-4D5F-A09869BB6C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3950" y="1620001"/>
            <a:ext cx="3420000" cy="417922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2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spc="-2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2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sunt pe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lorem </a:t>
            </a:r>
            <a:r>
              <a:rPr lang="en-GB" dirty="0" err="1"/>
              <a:t>erat</a:t>
            </a:r>
            <a:r>
              <a:rPr lang="en-GB" dirty="0"/>
              <a:t>. </a:t>
            </a:r>
            <a:r>
              <a:rPr lang="en-GB" dirty="0" err="1"/>
              <a:t>Cras</a:t>
            </a:r>
            <a:r>
              <a:rPr lang="en-GB" dirty="0"/>
              <a:t> </a:t>
            </a:r>
            <a:r>
              <a:rPr lang="en-GB" dirty="0" err="1"/>
              <a:t>varius</a:t>
            </a:r>
            <a:r>
              <a:rPr lang="en-GB" dirty="0"/>
              <a:t> vitae </a:t>
            </a:r>
            <a:r>
              <a:rPr lang="en-GB" dirty="0" err="1"/>
              <a:t>est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venenatis</a:t>
            </a:r>
            <a:r>
              <a:rPr lang="en-GB" dirty="0"/>
              <a:t>. </a:t>
            </a:r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condimentum</a:t>
            </a:r>
            <a:r>
              <a:rPr lang="en-GB" dirty="0"/>
              <a:t>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auctor</a:t>
            </a:r>
            <a:r>
              <a:rPr lang="en-GB" dirty="0"/>
              <a:t>. </a:t>
            </a:r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, </a:t>
            </a:r>
            <a:r>
              <a:rPr lang="en-GB" dirty="0" err="1"/>
              <a:t>sollicitudin</a:t>
            </a:r>
            <a:r>
              <a:rPr lang="en-GB" dirty="0"/>
              <a:t> et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, </a:t>
            </a:r>
            <a:r>
              <a:rPr lang="en-GB" dirty="0" err="1"/>
              <a:t>sodales</a:t>
            </a:r>
            <a:r>
              <a:rPr lang="en-GB" dirty="0"/>
              <a:t> </a:t>
            </a:r>
            <a:r>
              <a:rPr lang="en-GB" dirty="0" err="1"/>
              <a:t>rhoncus</a:t>
            </a:r>
            <a:r>
              <a:rPr lang="en-GB" dirty="0"/>
              <a:t> libero. </a:t>
            </a:r>
            <a:r>
              <a:rPr lang="en-GB" dirty="0" err="1"/>
              <a:t>Aenean</a:t>
            </a:r>
            <a:r>
              <a:rPr lang="en-GB" dirty="0"/>
              <a:t> </a:t>
            </a:r>
            <a:r>
              <a:rPr lang="en-GB" dirty="0" err="1"/>
              <a:t>justo</a:t>
            </a:r>
            <a:r>
              <a:rPr lang="en-GB" dirty="0"/>
              <a:t> </a:t>
            </a:r>
            <a:r>
              <a:rPr lang="en-GB" dirty="0" err="1"/>
              <a:t>leo</a:t>
            </a:r>
            <a:r>
              <a:rPr lang="en-GB" dirty="0"/>
              <a:t>,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orci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eleifend</a:t>
            </a:r>
            <a:r>
              <a:rPr lang="en-GB" dirty="0"/>
              <a:t> </a:t>
            </a:r>
            <a:r>
              <a:rPr lang="en-GB" dirty="0" err="1"/>
              <a:t>iaculis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.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33BD7A05-34F6-9031-5B51-F6557CE2D4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1"/>
            <a:ext cx="3420000" cy="417922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2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 spc="-2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1D2C581-2856-6028-6B61-E46FC7F0F2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3200" y="720000"/>
            <a:ext cx="724085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buFontTx/>
              <a:buNone/>
              <a:defRPr sz="2500" b="0" i="0" spc="-2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THREE COLUMNS</a:t>
            </a:r>
            <a:br>
              <a:rPr lang="en-US" dirty="0"/>
            </a:br>
            <a:r>
              <a:rPr lang="en-US" dirty="0" err="1"/>
              <a:t>WiTH</a:t>
            </a:r>
            <a:r>
              <a:rPr lang="en-US" dirty="0"/>
              <a:t> </a:t>
            </a:r>
            <a:r>
              <a:rPr lang="en-US" dirty="0" err="1"/>
              <a:t>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4599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lumns and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C4F0F7D-8FDA-6707-C3EB-4034E610E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3606" y="0"/>
            <a:ext cx="49276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551E7E-3090-F81A-52AD-F39CF84FE2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1013" y="5943600"/>
            <a:ext cx="3302000" cy="45720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B13974B9-D594-8994-AE47-9BB1F9CEFE62}"/>
              </a:ext>
            </a:extLst>
          </p:cNvPr>
          <p:cNvSpPr/>
          <p:nvPr userDrawn="1"/>
        </p:nvSpPr>
        <p:spPr>
          <a:xfrm>
            <a:off x="0" y="0"/>
            <a:ext cx="10091566" cy="6858000"/>
          </a:xfrm>
          <a:custGeom>
            <a:avLst/>
            <a:gdLst>
              <a:gd name="connsiteX0" fmla="*/ 2523787 w 10091566"/>
              <a:gd name="connsiteY0" fmla="*/ 0 h 6858000"/>
              <a:gd name="connsiteX1" fmla="*/ 4516916 w 10091566"/>
              <a:gd name="connsiteY1" fmla="*/ 0 h 6858000"/>
              <a:gd name="connsiteX2" fmla="*/ 4761572 w 10091566"/>
              <a:gd name="connsiteY2" fmla="*/ 0 h 6858000"/>
              <a:gd name="connsiteX3" fmla="*/ 5241371 w 10091566"/>
              <a:gd name="connsiteY3" fmla="*/ 0 h 6858000"/>
              <a:gd name="connsiteX4" fmla="*/ 7234500 w 10091566"/>
              <a:gd name="connsiteY4" fmla="*/ 0 h 6858000"/>
              <a:gd name="connsiteX5" fmla="*/ 7373982 w 10091566"/>
              <a:gd name="connsiteY5" fmla="*/ 0 h 6858000"/>
              <a:gd name="connsiteX6" fmla="*/ 7479156 w 10091566"/>
              <a:gd name="connsiteY6" fmla="*/ 0 h 6858000"/>
              <a:gd name="connsiteX7" fmla="*/ 10091566 w 10091566"/>
              <a:gd name="connsiteY7" fmla="*/ 0 h 6858000"/>
              <a:gd name="connsiteX8" fmla="*/ 7579542 w 10091566"/>
              <a:gd name="connsiteY8" fmla="*/ 6857923 h 6858000"/>
              <a:gd name="connsiteX9" fmla="*/ 7479156 w 10091566"/>
              <a:gd name="connsiteY9" fmla="*/ 6857946 h 6858000"/>
              <a:gd name="connsiteX10" fmla="*/ 7479156 w 10091566"/>
              <a:gd name="connsiteY10" fmla="*/ 6858000 h 6858000"/>
              <a:gd name="connsiteX11" fmla="*/ 7234500 w 10091566"/>
              <a:gd name="connsiteY11" fmla="*/ 6858000 h 6858000"/>
              <a:gd name="connsiteX12" fmla="*/ 4761572 w 10091566"/>
              <a:gd name="connsiteY12" fmla="*/ 6858000 h 6858000"/>
              <a:gd name="connsiteX13" fmla="*/ 4516916 w 10091566"/>
              <a:gd name="connsiteY13" fmla="*/ 6858000 h 6858000"/>
              <a:gd name="connsiteX14" fmla="*/ 2717584 w 10091566"/>
              <a:gd name="connsiteY14" fmla="*/ 6858000 h 6858000"/>
              <a:gd name="connsiteX15" fmla="*/ 0 w 10091566"/>
              <a:gd name="connsiteY15" fmla="*/ 6858000 h 6858000"/>
              <a:gd name="connsiteX16" fmla="*/ 0 w 10091566"/>
              <a:gd name="connsiteY16" fmla="*/ 6857926 h 6858000"/>
              <a:gd name="connsiteX17" fmla="*/ 11763 w 10091566"/>
              <a:gd name="connsiteY17" fmla="*/ 685792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091566" h="6858000">
                <a:moveTo>
                  <a:pt x="2523787" y="0"/>
                </a:moveTo>
                <a:lnTo>
                  <a:pt x="4516916" y="0"/>
                </a:lnTo>
                <a:lnTo>
                  <a:pt x="4761572" y="0"/>
                </a:lnTo>
                <a:lnTo>
                  <a:pt x="5241371" y="0"/>
                </a:lnTo>
                <a:lnTo>
                  <a:pt x="7234500" y="0"/>
                </a:lnTo>
                <a:lnTo>
                  <a:pt x="7373982" y="0"/>
                </a:lnTo>
                <a:lnTo>
                  <a:pt x="7479156" y="0"/>
                </a:lnTo>
                <a:lnTo>
                  <a:pt x="10091566" y="0"/>
                </a:lnTo>
                <a:lnTo>
                  <a:pt x="7579542" y="6857923"/>
                </a:lnTo>
                <a:lnTo>
                  <a:pt x="7479156" y="6857946"/>
                </a:lnTo>
                <a:lnTo>
                  <a:pt x="7479156" y="6858000"/>
                </a:lnTo>
                <a:lnTo>
                  <a:pt x="7234500" y="6858000"/>
                </a:lnTo>
                <a:lnTo>
                  <a:pt x="4761572" y="6858000"/>
                </a:lnTo>
                <a:lnTo>
                  <a:pt x="4516916" y="6858000"/>
                </a:lnTo>
                <a:lnTo>
                  <a:pt x="2717584" y="6858000"/>
                </a:lnTo>
                <a:lnTo>
                  <a:pt x="0" y="6858000"/>
                </a:lnTo>
                <a:lnTo>
                  <a:pt x="0" y="6857926"/>
                </a:lnTo>
                <a:lnTo>
                  <a:pt x="11763" y="68579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0108A66-92E4-4F91-9168-68AD2B1611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156135A1-CEAF-40A3-6188-C03BBA45DAC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B57165E-C156-F3E5-ED37-4E372CDA8B30}"/>
              </a:ext>
            </a:extLst>
          </p:cNvPr>
          <p:cNvSpPr txBox="1"/>
          <p:nvPr userDrawn="1"/>
        </p:nvSpPr>
        <p:spPr>
          <a:xfrm>
            <a:off x="12430125" y="1100138"/>
            <a:ext cx="2543175" cy="48434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Create a new master slide with new imagery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 the top bar,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view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, choose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slide master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Duplicate selected slide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Highlight image container on selected slide.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Right click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change picture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then </a:t>
            </a:r>
            <a:b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</a:b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from a file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Navigate to new image location 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insert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Resize and crop image, then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close master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Choose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insert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new slide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, select the newly created slide and add it to your presentation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200" b="1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Note: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If the inserted image appears above the angled colour box and/or brand elements,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right click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on image 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send to back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then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send to back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.</a:t>
            </a:r>
          </a:p>
          <a:p>
            <a:pPr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</a:pP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algn="l"/>
            <a:endParaRPr lang="en-US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C8B119-10A3-5398-A744-9D0C7D0C7DD2}"/>
              </a:ext>
            </a:extLst>
          </p:cNvPr>
          <p:cNvSpPr txBox="1"/>
          <p:nvPr userDrawn="1"/>
        </p:nvSpPr>
        <p:spPr>
          <a:xfrm>
            <a:off x="7899982" y="5978559"/>
            <a:ext cx="1620000" cy="184666"/>
          </a:xfrm>
          <a:prstGeom prst="rect">
            <a:avLst/>
          </a:prstGeom>
        </p:spPr>
        <p:txBody>
          <a:bodyPr vert="horz" wrap="square" lIns="230400" tIns="0" rIns="230400" bIns="0" rtlCol="0" anchor="t" anchorCtr="0">
            <a:spAutoFit/>
          </a:bodyPr>
          <a:lstStyle/>
          <a:p>
            <a:pPr lvl="0"/>
            <a:r>
              <a:rPr lang="en-GB" sz="1200" b="0" i="0" kern="1200" dirty="0">
                <a:solidFill>
                  <a:schemeClr val="bg1"/>
                </a:solidFill>
                <a:latin typeface="Breakthrough 2022" panose="02060603040202040303"/>
                <a:ea typeface="+mn-ea"/>
                <a:cs typeface="+mn-cs"/>
              </a:rPr>
              <a:t>Silvia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8BD9D7-889C-B300-6EEE-BE739FB7C5D1}"/>
              </a:ext>
            </a:extLst>
          </p:cNvPr>
          <p:cNvSpPr txBox="1"/>
          <p:nvPr userDrawn="1"/>
        </p:nvSpPr>
        <p:spPr>
          <a:xfrm>
            <a:off x="7899982" y="6172991"/>
            <a:ext cx="1620000" cy="153888"/>
          </a:xfrm>
          <a:prstGeom prst="rect">
            <a:avLst/>
          </a:prstGeom>
        </p:spPr>
        <p:txBody>
          <a:bodyPr vert="horz" wrap="square" lIns="230400" tIns="0" rIns="230400" bIns="0" rtlCol="0" anchor="t" anchorCtr="0">
            <a:spAutoFit/>
          </a:bodyPr>
          <a:lstStyle/>
          <a:p>
            <a:pPr lvl="0"/>
            <a:r>
              <a:rPr lang="en-GB" sz="1000" b="0" kern="1200" dirty="0">
                <a:solidFill>
                  <a:schemeClr val="bg1"/>
                </a:solidFill>
                <a:effectLst/>
                <a:latin typeface="Raleway" panose="020B0503030101060003" pitchFamily="34" charset="77"/>
                <a:ea typeface="+mn-ea"/>
                <a:cs typeface="+mn-cs"/>
              </a:rPr>
              <a:t>UK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7E0F3905-B9C8-528B-8F55-2528C712CC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3950" y="1620001"/>
            <a:ext cx="3420000" cy="417922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2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spc="-2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2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sunt pe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lorem </a:t>
            </a:r>
            <a:r>
              <a:rPr lang="en-GB" dirty="0" err="1"/>
              <a:t>erat</a:t>
            </a:r>
            <a:r>
              <a:rPr lang="en-GB" dirty="0"/>
              <a:t>. </a:t>
            </a:r>
            <a:r>
              <a:rPr lang="en-GB" dirty="0" err="1"/>
              <a:t>Cras</a:t>
            </a:r>
            <a:r>
              <a:rPr lang="en-GB" dirty="0"/>
              <a:t> </a:t>
            </a:r>
            <a:r>
              <a:rPr lang="en-GB" dirty="0" err="1"/>
              <a:t>varius</a:t>
            </a:r>
            <a:r>
              <a:rPr lang="en-GB" dirty="0"/>
              <a:t> vitae </a:t>
            </a:r>
            <a:r>
              <a:rPr lang="en-GB" dirty="0" err="1"/>
              <a:t>est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venenatis</a:t>
            </a:r>
            <a:r>
              <a:rPr lang="en-GB" dirty="0"/>
              <a:t>. </a:t>
            </a:r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condimentum</a:t>
            </a:r>
            <a:r>
              <a:rPr lang="en-GB" dirty="0"/>
              <a:t>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auctor</a:t>
            </a:r>
            <a:r>
              <a:rPr lang="en-GB" dirty="0"/>
              <a:t>. </a:t>
            </a:r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, </a:t>
            </a:r>
            <a:r>
              <a:rPr lang="en-GB" dirty="0" err="1"/>
              <a:t>sollicitudin</a:t>
            </a:r>
            <a:r>
              <a:rPr lang="en-GB" dirty="0"/>
              <a:t> et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, </a:t>
            </a:r>
            <a:r>
              <a:rPr lang="en-GB" dirty="0" err="1"/>
              <a:t>sodales</a:t>
            </a:r>
            <a:r>
              <a:rPr lang="en-GB" dirty="0"/>
              <a:t> </a:t>
            </a:r>
            <a:r>
              <a:rPr lang="en-GB" dirty="0" err="1"/>
              <a:t>rhoncus</a:t>
            </a:r>
            <a:r>
              <a:rPr lang="en-GB" dirty="0"/>
              <a:t> libero. </a:t>
            </a:r>
            <a:r>
              <a:rPr lang="en-GB" dirty="0" err="1"/>
              <a:t>Aenean</a:t>
            </a:r>
            <a:r>
              <a:rPr lang="en-GB" dirty="0"/>
              <a:t> </a:t>
            </a:r>
            <a:r>
              <a:rPr lang="en-GB" dirty="0" err="1"/>
              <a:t>justo</a:t>
            </a:r>
            <a:r>
              <a:rPr lang="en-GB" dirty="0"/>
              <a:t> </a:t>
            </a:r>
            <a:r>
              <a:rPr lang="en-GB" dirty="0" err="1"/>
              <a:t>leo</a:t>
            </a:r>
            <a:r>
              <a:rPr lang="en-GB" dirty="0"/>
              <a:t>,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orci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eleifend</a:t>
            </a:r>
            <a:r>
              <a:rPr lang="en-GB" dirty="0"/>
              <a:t> </a:t>
            </a:r>
            <a:r>
              <a:rPr lang="en-GB" dirty="0" err="1"/>
              <a:t>iaculis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.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F05E2247-4C1C-56C4-FECF-285A7E9659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1"/>
            <a:ext cx="3420000" cy="417922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2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 spc="-2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8B5410B-64CB-A3B0-66EF-032638B6169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3200" y="720000"/>
            <a:ext cx="724085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buFontTx/>
              <a:buNone/>
              <a:defRPr sz="2500" b="0" i="0" spc="-2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THREE COLUMNS</a:t>
            </a:r>
            <a:br>
              <a:rPr lang="en-US" dirty="0"/>
            </a:br>
            <a:r>
              <a:rPr lang="en-US" dirty="0" err="1"/>
              <a:t>WiTH</a:t>
            </a:r>
            <a:r>
              <a:rPr lang="en-US" dirty="0"/>
              <a:t> </a:t>
            </a:r>
            <a:r>
              <a:rPr lang="en-US" dirty="0" err="1"/>
              <a:t>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5696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2BCE991-6184-6653-2570-29010DEF65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3" r="2154"/>
          <a:stretch/>
        </p:blipFill>
        <p:spPr>
          <a:xfrm>
            <a:off x="4622900" y="-941"/>
            <a:ext cx="8804863" cy="6858941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13AC4A74-151A-E422-5E9B-5FEFD1E5AB78}"/>
              </a:ext>
            </a:extLst>
          </p:cNvPr>
          <p:cNvSpPr/>
          <p:nvPr userDrawn="1"/>
        </p:nvSpPr>
        <p:spPr>
          <a:xfrm>
            <a:off x="-9568" y="0"/>
            <a:ext cx="7383965" cy="6874353"/>
          </a:xfrm>
          <a:custGeom>
            <a:avLst/>
            <a:gdLst>
              <a:gd name="connsiteX0" fmla="*/ 0 w 5725397"/>
              <a:gd name="connsiteY0" fmla="*/ 0 h 6856126"/>
              <a:gd name="connsiteX1" fmla="*/ 5725397 w 5725397"/>
              <a:gd name="connsiteY1" fmla="*/ 0 h 6856126"/>
              <a:gd name="connsiteX2" fmla="*/ 5725397 w 5725397"/>
              <a:gd name="connsiteY2" fmla="*/ 6856126 h 6856126"/>
              <a:gd name="connsiteX3" fmla="*/ 0 w 5725397"/>
              <a:gd name="connsiteY3" fmla="*/ 6856126 h 6856126"/>
              <a:gd name="connsiteX4" fmla="*/ 0 w 5725397"/>
              <a:gd name="connsiteY4" fmla="*/ 0 h 6856126"/>
              <a:gd name="connsiteX0" fmla="*/ 0 w 5725397"/>
              <a:gd name="connsiteY0" fmla="*/ 0 h 6856126"/>
              <a:gd name="connsiteX1" fmla="*/ 5725397 w 5725397"/>
              <a:gd name="connsiteY1" fmla="*/ 0 h 6856126"/>
              <a:gd name="connsiteX2" fmla="*/ 2629500 w 5725397"/>
              <a:gd name="connsiteY2" fmla="*/ 6856126 h 6856126"/>
              <a:gd name="connsiteX3" fmla="*/ 0 w 5725397"/>
              <a:gd name="connsiteY3" fmla="*/ 6856126 h 6856126"/>
              <a:gd name="connsiteX4" fmla="*/ 0 w 5725397"/>
              <a:gd name="connsiteY4" fmla="*/ 0 h 6856126"/>
              <a:gd name="connsiteX0" fmla="*/ 0 w 5725397"/>
              <a:gd name="connsiteY0" fmla="*/ 0 h 6856126"/>
              <a:gd name="connsiteX1" fmla="*/ 5725397 w 5725397"/>
              <a:gd name="connsiteY1" fmla="*/ 0 h 6856126"/>
              <a:gd name="connsiteX2" fmla="*/ 3636075 w 5725397"/>
              <a:gd name="connsiteY2" fmla="*/ 6856126 h 6856126"/>
              <a:gd name="connsiteX3" fmla="*/ 0 w 5725397"/>
              <a:gd name="connsiteY3" fmla="*/ 6856126 h 6856126"/>
              <a:gd name="connsiteX4" fmla="*/ 0 w 5725397"/>
              <a:gd name="connsiteY4" fmla="*/ 0 h 6856126"/>
              <a:gd name="connsiteX0" fmla="*/ 1985485 w 7710882"/>
              <a:gd name="connsiteY0" fmla="*/ 0 h 6863214"/>
              <a:gd name="connsiteX1" fmla="*/ 7710882 w 7710882"/>
              <a:gd name="connsiteY1" fmla="*/ 0 h 6863214"/>
              <a:gd name="connsiteX2" fmla="*/ 5621560 w 7710882"/>
              <a:gd name="connsiteY2" fmla="*/ 6856126 h 6863214"/>
              <a:gd name="connsiteX3" fmla="*/ 0 w 7710882"/>
              <a:gd name="connsiteY3" fmla="*/ 6863214 h 6863214"/>
              <a:gd name="connsiteX4" fmla="*/ 1985485 w 7710882"/>
              <a:gd name="connsiteY4" fmla="*/ 0 h 6863214"/>
              <a:gd name="connsiteX0" fmla="*/ 1985485 w 7710882"/>
              <a:gd name="connsiteY0" fmla="*/ 0 h 6863214"/>
              <a:gd name="connsiteX1" fmla="*/ 7710882 w 7710882"/>
              <a:gd name="connsiteY1" fmla="*/ 0 h 6863214"/>
              <a:gd name="connsiteX2" fmla="*/ 5775456 w 7710882"/>
              <a:gd name="connsiteY2" fmla="*/ 6863214 h 6863214"/>
              <a:gd name="connsiteX3" fmla="*/ 0 w 7710882"/>
              <a:gd name="connsiteY3" fmla="*/ 6863214 h 6863214"/>
              <a:gd name="connsiteX4" fmla="*/ 1985485 w 7710882"/>
              <a:gd name="connsiteY4" fmla="*/ 0 h 6863214"/>
              <a:gd name="connsiteX0" fmla="*/ 1985485 w 7710882"/>
              <a:gd name="connsiteY0" fmla="*/ 0 h 6863214"/>
              <a:gd name="connsiteX1" fmla="*/ 7710882 w 7710882"/>
              <a:gd name="connsiteY1" fmla="*/ 0 h 6863214"/>
              <a:gd name="connsiteX2" fmla="*/ 5496518 w 7710882"/>
              <a:gd name="connsiteY2" fmla="*/ 6863214 h 6863214"/>
              <a:gd name="connsiteX3" fmla="*/ 0 w 7710882"/>
              <a:gd name="connsiteY3" fmla="*/ 6863214 h 6863214"/>
              <a:gd name="connsiteX4" fmla="*/ 1985485 w 7710882"/>
              <a:gd name="connsiteY4" fmla="*/ 0 h 6863214"/>
              <a:gd name="connsiteX0" fmla="*/ 1985485 w 7710882"/>
              <a:gd name="connsiteY0" fmla="*/ 0 h 6869745"/>
              <a:gd name="connsiteX1" fmla="*/ 7710882 w 7710882"/>
              <a:gd name="connsiteY1" fmla="*/ 0 h 6869745"/>
              <a:gd name="connsiteX2" fmla="*/ 5652080 w 7710882"/>
              <a:gd name="connsiteY2" fmla="*/ 6869745 h 6869745"/>
              <a:gd name="connsiteX3" fmla="*/ 0 w 7710882"/>
              <a:gd name="connsiteY3" fmla="*/ 6863214 h 6869745"/>
              <a:gd name="connsiteX4" fmla="*/ 1985485 w 7710882"/>
              <a:gd name="connsiteY4" fmla="*/ 0 h 6869745"/>
              <a:gd name="connsiteX0" fmla="*/ 1666980 w 7710882"/>
              <a:gd name="connsiteY0" fmla="*/ 0 h 6869745"/>
              <a:gd name="connsiteX1" fmla="*/ 7710882 w 7710882"/>
              <a:gd name="connsiteY1" fmla="*/ 0 h 6869745"/>
              <a:gd name="connsiteX2" fmla="*/ 5652080 w 7710882"/>
              <a:gd name="connsiteY2" fmla="*/ 6869745 h 6869745"/>
              <a:gd name="connsiteX3" fmla="*/ 0 w 7710882"/>
              <a:gd name="connsiteY3" fmla="*/ 6863214 h 6869745"/>
              <a:gd name="connsiteX4" fmla="*/ 1666980 w 7710882"/>
              <a:gd name="connsiteY4" fmla="*/ 0 h 6869745"/>
              <a:gd name="connsiteX0" fmla="*/ 0 w 6043902"/>
              <a:gd name="connsiteY0" fmla="*/ 0 h 6869745"/>
              <a:gd name="connsiteX1" fmla="*/ 6043902 w 6043902"/>
              <a:gd name="connsiteY1" fmla="*/ 0 h 6869745"/>
              <a:gd name="connsiteX2" fmla="*/ 3985100 w 6043902"/>
              <a:gd name="connsiteY2" fmla="*/ 6869745 h 6869745"/>
              <a:gd name="connsiteX3" fmla="*/ 486 w 6043902"/>
              <a:gd name="connsiteY3" fmla="*/ 6855594 h 6869745"/>
              <a:gd name="connsiteX4" fmla="*/ 0 w 6043902"/>
              <a:gd name="connsiteY4" fmla="*/ 0 h 6869745"/>
              <a:gd name="connsiteX0" fmla="*/ 7841 w 6051743"/>
              <a:gd name="connsiteY0" fmla="*/ 0 h 6886126"/>
              <a:gd name="connsiteX1" fmla="*/ 6051743 w 6051743"/>
              <a:gd name="connsiteY1" fmla="*/ 0 h 6886126"/>
              <a:gd name="connsiteX2" fmla="*/ 3992941 w 6051743"/>
              <a:gd name="connsiteY2" fmla="*/ 6869745 h 6886126"/>
              <a:gd name="connsiteX3" fmla="*/ 0 w 6051743"/>
              <a:gd name="connsiteY3" fmla="*/ 6886126 h 6886126"/>
              <a:gd name="connsiteX4" fmla="*/ 7841 w 6051743"/>
              <a:gd name="connsiteY4" fmla="*/ 0 h 688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1743" h="6886126">
                <a:moveTo>
                  <a:pt x="7841" y="0"/>
                </a:moveTo>
                <a:lnTo>
                  <a:pt x="6051743" y="0"/>
                </a:lnTo>
                <a:lnTo>
                  <a:pt x="3992941" y="6869745"/>
                </a:lnTo>
                <a:lnTo>
                  <a:pt x="0" y="6886126"/>
                </a:lnTo>
                <a:cubicBezTo>
                  <a:pt x="2614" y="4590751"/>
                  <a:pt x="5227" y="2295375"/>
                  <a:pt x="784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7BAAB7D9-16A1-7F55-7A2C-EA81FE26E5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304075EF-69DC-EB8F-7781-E7B80FC0C2D1}"/>
              </a:ext>
            </a:extLst>
          </p:cNvPr>
          <p:cNvSpPr/>
          <p:nvPr userDrawn="1"/>
        </p:nvSpPr>
        <p:spPr>
          <a:xfrm>
            <a:off x="81023" y="92596"/>
            <a:ext cx="405114" cy="39353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379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columns and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C0B078-2CE3-A5B1-2EC7-1816356F3C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0" y="6095"/>
            <a:ext cx="12186579" cy="684885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0380" y="6518366"/>
            <a:ext cx="355619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3950" y="1620001"/>
            <a:ext cx="3420000" cy="417922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spc="-50" baseline="0">
                <a:solidFill>
                  <a:schemeClr val="accent1"/>
                </a:solidFill>
                <a:latin typeface="Raleway" panose="020B0503030101060003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1100" b="1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252000" indent="-252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2</a:t>
            </a:r>
          </a:p>
          <a:p>
            <a:pPr lvl="1"/>
            <a:r>
              <a:rPr lang="en-GB" dirty="0"/>
              <a:t>Body copy style,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 </a:t>
            </a:r>
            <a:r>
              <a:rPr lang="en-GB" dirty="0" err="1"/>
              <a:t>rerit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Nimo</a:t>
            </a:r>
            <a:r>
              <a:rPr lang="en-GB" dirty="0"/>
              <a:t> id </a:t>
            </a:r>
            <a:r>
              <a:rPr lang="en-GB" dirty="0" err="1"/>
              <a:t>quia</a:t>
            </a:r>
            <a:r>
              <a:rPr lang="en-GB" dirty="0"/>
              <a:t> </a:t>
            </a:r>
            <a:r>
              <a:rPr lang="en-GB" dirty="0" err="1"/>
              <a:t>conseque</a:t>
            </a:r>
            <a:r>
              <a:rPr lang="en-GB" dirty="0"/>
              <a:t> </a:t>
            </a:r>
            <a:r>
              <a:rPr lang="en-GB" dirty="0" err="1"/>
              <a:t>nonem</a:t>
            </a:r>
            <a:r>
              <a:rPr lang="en-GB" dirty="0"/>
              <a:t> </a:t>
            </a:r>
            <a:r>
              <a:rPr lang="en-GB" dirty="0" err="1"/>
              <a:t>faceaquo</a:t>
            </a:r>
            <a:r>
              <a:rPr lang="en-GB" dirty="0"/>
              <a:t> </a:t>
            </a:r>
            <a:r>
              <a:rPr lang="en-GB" dirty="0" err="1"/>
              <a:t>eation</a:t>
            </a:r>
            <a:r>
              <a:rPr lang="en-GB" dirty="0"/>
              <a:t> pro dolore </a:t>
            </a:r>
            <a:r>
              <a:rPr lang="en-GB" dirty="0" err="1"/>
              <a:t>ra</a:t>
            </a:r>
            <a:r>
              <a:rPr lang="en-GB" dirty="0"/>
              <a:t> </a:t>
            </a:r>
            <a:r>
              <a:rPr lang="en-GB" dirty="0" err="1"/>
              <a:t>dem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, non core </a:t>
            </a:r>
            <a:r>
              <a:rPr lang="en-GB" dirty="0" err="1"/>
              <a:t>sita</a:t>
            </a:r>
            <a:r>
              <a:rPr lang="en-GB" dirty="0"/>
              <a:t> </a:t>
            </a:r>
            <a:r>
              <a:rPr lang="en-GB" dirty="0" err="1"/>
              <a:t>dolorrovidis</a:t>
            </a:r>
            <a:r>
              <a:rPr lang="en-GB" dirty="0"/>
              <a:t> sunt pe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idWite</a:t>
            </a:r>
            <a:r>
              <a:rPr lang="en-GB" dirty="0"/>
              <a:t> </a:t>
            </a:r>
            <a:r>
              <a:rPr lang="en-GB" dirty="0" err="1"/>
              <a:t>corae</a:t>
            </a:r>
            <a:r>
              <a:rPr lang="en-GB" dirty="0"/>
              <a:t> </a:t>
            </a:r>
            <a:r>
              <a:rPr lang="en-GB" dirty="0" err="1"/>
              <a:t>nimperi</a:t>
            </a:r>
            <a:r>
              <a:rPr lang="en-GB" dirty="0"/>
              <a:t> </a:t>
            </a:r>
            <a:r>
              <a:rPr lang="en-GB" dirty="0" err="1"/>
              <a:t>berferore</a:t>
            </a:r>
            <a:r>
              <a:rPr lang="en-GB" dirty="0"/>
              <a:t> </a:t>
            </a:r>
            <a:r>
              <a:rPr lang="en-GB" dirty="0" err="1"/>
              <a:t>quas</a:t>
            </a:r>
            <a:r>
              <a:rPr lang="en-GB" dirty="0"/>
              <a:t> et </a:t>
            </a:r>
            <a:r>
              <a:rPr lang="en-GB" dirty="0" err="1"/>
              <a:t>renis</a:t>
            </a:r>
            <a:r>
              <a:rPr lang="en-GB" dirty="0"/>
              <a:t> ates </a:t>
            </a:r>
            <a:r>
              <a:rPr lang="en-GB" dirty="0" err="1"/>
              <a:t>ducim</a:t>
            </a:r>
            <a:r>
              <a:rPr lang="en-GB" dirty="0"/>
              <a:t> qui </a:t>
            </a:r>
            <a:r>
              <a:rPr lang="en-GB" dirty="0" err="1"/>
              <a:t>voluptaque</a:t>
            </a:r>
            <a:r>
              <a:rPr lang="en-GB" dirty="0"/>
              <a:t>.</a:t>
            </a:r>
          </a:p>
          <a:p>
            <a:pPr lvl="1"/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lorem </a:t>
            </a:r>
            <a:r>
              <a:rPr lang="en-GB" dirty="0" err="1"/>
              <a:t>erat</a:t>
            </a:r>
            <a:r>
              <a:rPr lang="en-GB" dirty="0"/>
              <a:t>. </a:t>
            </a:r>
            <a:r>
              <a:rPr lang="en-GB" dirty="0" err="1"/>
              <a:t>Cras</a:t>
            </a:r>
            <a:r>
              <a:rPr lang="en-GB" dirty="0"/>
              <a:t> </a:t>
            </a:r>
            <a:r>
              <a:rPr lang="en-GB" dirty="0" err="1"/>
              <a:t>varius</a:t>
            </a:r>
            <a:r>
              <a:rPr lang="en-GB" dirty="0"/>
              <a:t> vitae </a:t>
            </a:r>
            <a:r>
              <a:rPr lang="en-GB" dirty="0" err="1"/>
              <a:t>est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venenatis</a:t>
            </a:r>
            <a:r>
              <a:rPr lang="en-GB" dirty="0"/>
              <a:t>. </a:t>
            </a:r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condimentum</a:t>
            </a:r>
            <a:r>
              <a:rPr lang="en-GB" dirty="0"/>
              <a:t>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auctor</a:t>
            </a:r>
            <a:r>
              <a:rPr lang="en-GB" dirty="0"/>
              <a:t>. </a:t>
            </a:r>
            <a:r>
              <a:rPr lang="en-GB" dirty="0" err="1"/>
              <a:t>Proin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, </a:t>
            </a:r>
            <a:r>
              <a:rPr lang="en-GB" dirty="0" err="1"/>
              <a:t>sollicitudin</a:t>
            </a:r>
            <a:r>
              <a:rPr lang="en-GB" dirty="0"/>
              <a:t> et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, </a:t>
            </a:r>
            <a:r>
              <a:rPr lang="en-GB" dirty="0" err="1"/>
              <a:t>sodales</a:t>
            </a:r>
            <a:r>
              <a:rPr lang="en-GB" dirty="0"/>
              <a:t> </a:t>
            </a:r>
            <a:r>
              <a:rPr lang="en-GB" dirty="0" err="1"/>
              <a:t>rhoncus</a:t>
            </a:r>
            <a:r>
              <a:rPr lang="en-GB" dirty="0"/>
              <a:t> libero. </a:t>
            </a:r>
            <a:r>
              <a:rPr lang="en-GB" dirty="0" err="1"/>
              <a:t>Aenean</a:t>
            </a:r>
            <a:r>
              <a:rPr lang="en-GB" dirty="0"/>
              <a:t> </a:t>
            </a:r>
            <a:r>
              <a:rPr lang="en-GB" dirty="0" err="1"/>
              <a:t>justo</a:t>
            </a:r>
            <a:r>
              <a:rPr lang="en-GB" dirty="0"/>
              <a:t> </a:t>
            </a:r>
            <a:r>
              <a:rPr lang="en-GB" dirty="0" err="1"/>
              <a:t>leo</a:t>
            </a:r>
            <a:r>
              <a:rPr lang="en-GB" dirty="0"/>
              <a:t>,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orci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eleifend</a:t>
            </a:r>
            <a:r>
              <a:rPr lang="en-GB" dirty="0"/>
              <a:t> </a:t>
            </a:r>
            <a:r>
              <a:rPr lang="en-GB" dirty="0" err="1"/>
              <a:t>iaculis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1"/>
            <a:ext cx="3420000" cy="417922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 i="0" spc="-5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85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Column 1</a:t>
            </a:r>
          </a:p>
          <a:p>
            <a:pPr lvl="1"/>
            <a:r>
              <a:rPr lang="en-GB" dirty="0"/>
              <a:t>Introduction style, </a:t>
            </a:r>
            <a:r>
              <a:rPr lang="en-GB" dirty="0" err="1"/>
              <a:t>entione</a:t>
            </a:r>
            <a:r>
              <a:rPr lang="en-GB" dirty="0"/>
              <a:t> </a:t>
            </a:r>
            <a:r>
              <a:rPr lang="en-GB" dirty="0" err="1"/>
              <a:t>molore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pa et </a:t>
            </a:r>
            <a:r>
              <a:rPr lang="en-GB" dirty="0" err="1"/>
              <a:t>volupta</a:t>
            </a:r>
            <a:r>
              <a:rPr lang="en-GB" dirty="0"/>
              <a:t> </a:t>
            </a:r>
            <a:r>
              <a:rPr lang="en-GB" dirty="0" err="1"/>
              <a:t>tenitate</a:t>
            </a:r>
            <a:r>
              <a:rPr lang="en-GB" dirty="0"/>
              <a:t> </a:t>
            </a:r>
            <a:r>
              <a:rPr lang="en-GB" dirty="0" err="1"/>
              <a:t>conem</a:t>
            </a:r>
            <a:r>
              <a:rPr lang="en-GB" dirty="0"/>
              <a:t> rem que </a:t>
            </a:r>
            <a:r>
              <a:rPr lang="en-GB" dirty="0" err="1"/>
              <a:t>serspietus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maios</a:t>
            </a:r>
            <a:r>
              <a:rPr lang="en-GB" dirty="0"/>
              <a:t> </a:t>
            </a:r>
            <a:r>
              <a:rPr lang="en-GB" dirty="0" err="1"/>
              <a:t>estemped</a:t>
            </a:r>
            <a:r>
              <a:rPr lang="en-GB" dirty="0"/>
              <a:t> </a:t>
            </a:r>
            <a:r>
              <a:rPr lang="en-GB" dirty="0" err="1"/>
              <a:t>erita</a:t>
            </a:r>
            <a:r>
              <a:rPr lang="en-GB" dirty="0"/>
              <a:t> </a:t>
            </a:r>
            <a:r>
              <a:rPr lang="en-GB" dirty="0" err="1"/>
              <a:t>prerior</a:t>
            </a:r>
            <a:r>
              <a:rPr lang="en-GB" dirty="0"/>
              <a:t> </a:t>
            </a:r>
            <a:r>
              <a:rPr lang="en-GB" dirty="0" err="1"/>
              <a:t>molum</a:t>
            </a:r>
            <a:r>
              <a:rPr lang="en-GB" dirty="0"/>
              <a:t> hit, </a:t>
            </a:r>
            <a:r>
              <a:rPr lang="en-GB" dirty="0" err="1"/>
              <a:t>optiassum</a:t>
            </a:r>
            <a:r>
              <a:rPr lang="en-GB" dirty="0"/>
              <a:t>.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0108A66-92E4-4F91-9168-68AD2B1611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BE35F0D-B95C-4A77-946A-9C7F9D88F0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3200" y="720000"/>
            <a:ext cx="7240850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buFontTx/>
              <a:buNone/>
              <a:defRPr sz="2500" b="0" i="0">
                <a:solidFill>
                  <a:srgbClr val="EB1852"/>
                </a:solidFill>
                <a:latin typeface="Breakthrough 2022" panose="02060603040202040303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THREE COLUMNS</a:t>
            </a:r>
            <a:br>
              <a:rPr lang="en-US" dirty="0"/>
            </a:br>
            <a:r>
              <a:rPr lang="en-US" dirty="0" err="1"/>
              <a:t>WiTH</a:t>
            </a:r>
            <a:r>
              <a:rPr lang="en-US" dirty="0"/>
              <a:t> </a:t>
            </a:r>
            <a:r>
              <a:rPr lang="en-US" dirty="0" err="1"/>
              <a:t>iMAGE</a:t>
            </a:r>
            <a:endParaRPr lang="en-US" dirty="0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156135A1-CEAF-40A3-6188-C03BBA45DA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721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carrying a baby&#10;&#10;Description automatically generated with medium confidence">
            <a:extLst>
              <a:ext uri="{FF2B5EF4-FFF2-40B4-BE49-F238E27FC236}">
                <a16:creationId xmlns:a16="http://schemas.microsoft.com/office/drawing/2014/main" id="{90627D1D-7E71-4BD0-9001-F205B074FE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4930" y="-1"/>
            <a:ext cx="9187070" cy="6858000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13AC4A74-151A-E422-5E9B-5FEFD1E5AB78}"/>
              </a:ext>
            </a:extLst>
          </p:cNvPr>
          <p:cNvSpPr/>
          <p:nvPr userDrawn="1"/>
        </p:nvSpPr>
        <p:spPr>
          <a:xfrm>
            <a:off x="-9568" y="0"/>
            <a:ext cx="7383965" cy="6874353"/>
          </a:xfrm>
          <a:custGeom>
            <a:avLst/>
            <a:gdLst>
              <a:gd name="connsiteX0" fmla="*/ 0 w 5725397"/>
              <a:gd name="connsiteY0" fmla="*/ 0 h 6856126"/>
              <a:gd name="connsiteX1" fmla="*/ 5725397 w 5725397"/>
              <a:gd name="connsiteY1" fmla="*/ 0 h 6856126"/>
              <a:gd name="connsiteX2" fmla="*/ 5725397 w 5725397"/>
              <a:gd name="connsiteY2" fmla="*/ 6856126 h 6856126"/>
              <a:gd name="connsiteX3" fmla="*/ 0 w 5725397"/>
              <a:gd name="connsiteY3" fmla="*/ 6856126 h 6856126"/>
              <a:gd name="connsiteX4" fmla="*/ 0 w 5725397"/>
              <a:gd name="connsiteY4" fmla="*/ 0 h 6856126"/>
              <a:gd name="connsiteX0" fmla="*/ 0 w 5725397"/>
              <a:gd name="connsiteY0" fmla="*/ 0 h 6856126"/>
              <a:gd name="connsiteX1" fmla="*/ 5725397 w 5725397"/>
              <a:gd name="connsiteY1" fmla="*/ 0 h 6856126"/>
              <a:gd name="connsiteX2" fmla="*/ 2629500 w 5725397"/>
              <a:gd name="connsiteY2" fmla="*/ 6856126 h 6856126"/>
              <a:gd name="connsiteX3" fmla="*/ 0 w 5725397"/>
              <a:gd name="connsiteY3" fmla="*/ 6856126 h 6856126"/>
              <a:gd name="connsiteX4" fmla="*/ 0 w 5725397"/>
              <a:gd name="connsiteY4" fmla="*/ 0 h 6856126"/>
              <a:gd name="connsiteX0" fmla="*/ 0 w 5725397"/>
              <a:gd name="connsiteY0" fmla="*/ 0 h 6856126"/>
              <a:gd name="connsiteX1" fmla="*/ 5725397 w 5725397"/>
              <a:gd name="connsiteY1" fmla="*/ 0 h 6856126"/>
              <a:gd name="connsiteX2" fmla="*/ 3636075 w 5725397"/>
              <a:gd name="connsiteY2" fmla="*/ 6856126 h 6856126"/>
              <a:gd name="connsiteX3" fmla="*/ 0 w 5725397"/>
              <a:gd name="connsiteY3" fmla="*/ 6856126 h 6856126"/>
              <a:gd name="connsiteX4" fmla="*/ 0 w 5725397"/>
              <a:gd name="connsiteY4" fmla="*/ 0 h 6856126"/>
              <a:gd name="connsiteX0" fmla="*/ 1985485 w 7710882"/>
              <a:gd name="connsiteY0" fmla="*/ 0 h 6863214"/>
              <a:gd name="connsiteX1" fmla="*/ 7710882 w 7710882"/>
              <a:gd name="connsiteY1" fmla="*/ 0 h 6863214"/>
              <a:gd name="connsiteX2" fmla="*/ 5621560 w 7710882"/>
              <a:gd name="connsiteY2" fmla="*/ 6856126 h 6863214"/>
              <a:gd name="connsiteX3" fmla="*/ 0 w 7710882"/>
              <a:gd name="connsiteY3" fmla="*/ 6863214 h 6863214"/>
              <a:gd name="connsiteX4" fmla="*/ 1985485 w 7710882"/>
              <a:gd name="connsiteY4" fmla="*/ 0 h 6863214"/>
              <a:gd name="connsiteX0" fmla="*/ 1985485 w 7710882"/>
              <a:gd name="connsiteY0" fmla="*/ 0 h 6863214"/>
              <a:gd name="connsiteX1" fmla="*/ 7710882 w 7710882"/>
              <a:gd name="connsiteY1" fmla="*/ 0 h 6863214"/>
              <a:gd name="connsiteX2" fmla="*/ 5775456 w 7710882"/>
              <a:gd name="connsiteY2" fmla="*/ 6863214 h 6863214"/>
              <a:gd name="connsiteX3" fmla="*/ 0 w 7710882"/>
              <a:gd name="connsiteY3" fmla="*/ 6863214 h 6863214"/>
              <a:gd name="connsiteX4" fmla="*/ 1985485 w 7710882"/>
              <a:gd name="connsiteY4" fmla="*/ 0 h 6863214"/>
              <a:gd name="connsiteX0" fmla="*/ 1985485 w 7710882"/>
              <a:gd name="connsiteY0" fmla="*/ 0 h 6863214"/>
              <a:gd name="connsiteX1" fmla="*/ 7710882 w 7710882"/>
              <a:gd name="connsiteY1" fmla="*/ 0 h 6863214"/>
              <a:gd name="connsiteX2" fmla="*/ 5496518 w 7710882"/>
              <a:gd name="connsiteY2" fmla="*/ 6863214 h 6863214"/>
              <a:gd name="connsiteX3" fmla="*/ 0 w 7710882"/>
              <a:gd name="connsiteY3" fmla="*/ 6863214 h 6863214"/>
              <a:gd name="connsiteX4" fmla="*/ 1985485 w 7710882"/>
              <a:gd name="connsiteY4" fmla="*/ 0 h 6863214"/>
              <a:gd name="connsiteX0" fmla="*/ 1985485 w 7710882"/>
              <a:gd name="connsiteY0" fmla="*/ 0 h 6869745"/>
              <a:gd name="connsiteX1" fmla="*/ 7710882 w 7710882"/>
              <a:gd name="connsiteY1" fmla="*/ 0 h 6869745"/>
              <a:gd name="connsiteX2" fmla="*/ 5652080 w 7710882"/>
              <a:gd name="connsiteY2" fmla="*/ 6869745 h 6869745"/>
              <a:gd name="connsiteX3" fmla="*/ 0 w 7710882"/>
              <a:gd name="connsiteY3" fmla="*/ 6863214 h 6869745"/>
              <a:gd name="connsiteX4" fmla="*/ 1985485 w 7710882"/>
              <a:gd name="connsiteY4" fmla="*/ 0 h 6869745"/>
              <a:gd name="connsiteX0" fmla="*/ 1666980 w 7710882"/>
              <a:gd name="connsiteY0" fmla="*/ 0 h 6869745"/>
              <a:gd name="connsiteX1" fmla="*/ 7710882 w 7710882"/>
              <a:gd name="connsiteY1" fmla="*/ 0 h 6869745"/>
              <a:gd name="connsiteX2" fmla="*/ 5652080 w 7710882"/>
              <a:gd name="connsiteY2" fmla="*/ 6869745 h 6869745"/>
              <a:gd name="connsiteX3" fmla="*/ 0 w 7710882"/>
              <a:gd name="connsiteY3" fmla="*/ 6863214 h 6869745"/>
              <a:gd name="connsiteX4" fmla="*/ 1666980 w 7710882"/>
              <a:gd name="connsiteY4" fmla="*/ 0 h 6869745"/>
              <a:gd name="connsiteX0" fmla="*/ 0 w 6043902"/>
              <a:gd name="connsiteY0" fmla="*/ 0 h 6869745"/>
              <a:gd name="connsiteX1" fmla="*/ 6043902 w 6043902"/>
              <a:gd name="connsiteY1" fmla="*/ 0 h 6869745"/>
              <a:gd name="connsiteX2" fmla="*/ 3985100 w 6043902"/>
              <a:gd name="connsiteY2" fmla="*/ 6869745 h 6869745"/>
              <a:gd name="connsiteX3" fmla="*/ 486 w 6043902"/>
              <a:gd name="connsiteY3" fmla="*/ 6855594 h 6869745"/>
              <a:gd name="connsiteX4" fmla="*/ 0 w 6043902"/>
              <a:gd name="connsiteY4" fmla="*/ 0 h 6869745"/>
              <a:gd name="connsiteX0" fmla="*/ 7841 w 6051743"/>
              <a:gd name="connsiteY0" fmla="*/ 0 h 6886126"/>
              <a:gd name="connsiteX1" fmla="*/ 6051743 w 6051743"/>
              <a:gd name="connsiteY1" fmla="*/ 0 h 6886126"/>
              <a:gd name="connsiteX2" fmla="*/ 3992941 w 6051743"/>
              <a:gd name="connsiteY2" fmla="*/ 6869745 h 6886126"/>
              <a:gd name="connsiteX3" fmla="*/ 0 w 6051743"/>
              <a:gd name="connsiteY3" fmla="*/ 6886126 h 6886126"/>
              <a:gd name="connsiteX4" fmla="*/ 7841 w 6051743"/>
              <a:gd name="connsiteY4" fmla="*/ 0 h 688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1743" h="6886126">
                <a:moveTo>
                  <a:pt x="7841" y="0"/>
                </a:moveTo>
                <a:lnTo>
                  <a:pt x="6051743" y="0"/>
                </a:lnTo>
                <a:lnTo>
                  <a:pt x="3992941" y="6869745"/>
                </a:lnTo>
                <a:lnTo>
                  <a:pt x="0" y="6886126"/>
                </a:lnTo>
                <a:cubicBezTo>
                  <a:pt x="2614" y="4590751"/>
                  <a:pt x="5227" y="2295375"/>
                  <a:pt x="784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7BAAB7D9-16A1-7F55-7A2C-EA81FE26E5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304075EF-69DC-EB8F-7781-E7B80FC0C2D1}"/>
              </a:ext>
            </a:extLst>
          </p:cNvPr>
          <p:cNvSpPr/>
          <p:nvPr userDrawn="1"/>
        </p:nvSpPr>
        <p:spPr>
          <a:xfrm>
            <a:off x="81023" y="92596"/>
            <a:ext cx="405114" cy="39353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D970F6D-BD58-461A-8485-C9DE48652174}"/>
              </a:ext>
            </a:extLst>
          </p:cNvPr>
          <p:cNvGrpSpPr/>
          <p:nvPr userDrawn="1"/>
        </p:nvGrpSpPr>
        <p:grpSpPr>
          <a:xfrm>
            <a:off x="10322560" y="6036198"/>
            <a:ext cx="1869440" cy="821801"/>
            <a:chOff x="9282512" y="5578997"/>
            <a:chExt cx="2909488" cy="1279003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2D9AD835-B67C-4CB4-92CD-2CF42E3D8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282512" y="5578997"/>
              <a:ext cx="2909488" cy="1279003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679ED76F-420A-467C-B867-B70D95417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924413" y="5857076"/>
              <a:ext cx="1996872" cy="79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02287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indoor, smiling&#10;&#10;Description automatically generated">
            <a:extLst>
              <a:ext uri="{FF2B5EF4-FFF2-40B4-BE49-F238E27FC236}">
                <a16:creationId xmlns:a16="http://schemas.microsoft.com/office/drawing/2014/main" id="{C8128E5C-8F6B-4B72-A124-54C0FA4B73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5691" y="0"/>
            <a:ext cx="9176310" cy="6857999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13AC4A74-151A-E422-5E9B-5FEFD1E5AB78}"/>
              </a:ext>
            </a:extLst>
          </p:cNvPr>
          <p:cNvSpPr/>
          <p:nvPr userDrawn="1"/>
        </p:nvSpPr>
        <p:spPr>
          <a:xfrm>
            <a:off x="-9568" y="0"/>
            <a:ext cx="7383965" cy="6874353"/>
          </a:xfrm>
          <a:custGeom>
            <a:avLst/>
            <a:gdLst>
              <a:gd name="connsiteX0" fmla="*/ 0 w 5725397"/>
              <a:gd name="connsiteY0" fmla="*/ 0 h 6856126"/>
              <a:gd name="connsiteX1" fmla="*/ 5725397 w 5725397"/>
              <a:gd name="connsiteY1" fmla="*/ 0 h 6856126"/>
              <a:gd name="connsiteX2" fmla="*/ 5725397 w 5725397"/>
              <a:gd name="connsiteY2" fmla="*/ 6856126 h 6856126"/>
              <a:gd name="connsiteX3" fmla="*/ 0 w 5725397"/>
              <a:gd name="connsiteY3" fmla="*/ 6856126 h 6856126"/>
              <a:gd name="connsiteX4" fmla="*/ 0 w 5725397"/>
              <a:gd name="connsiteY4" fmla="*/ 0 h 6856126"/>
              <a:gd name="connsiteX0" fmla="*/ 0 w 5725397"/>
              <a:gd name="connsiteY0" fmla="*/ 0 h 6856126"/>
              <a:gd name="connsiteX1" fmla="*/ 5725397 w 5725397"/>
              <a:gd name="connsiteY1" fmla="*/ 0 h 6856126"/>
              <a:gd name="connsiteX2" fmla="*/ 2629500 w 5725397"/>
              <a:gd name="connsiteY2" fmla="*/ 6856126 h 6856126"/>
              <a:gd name="connsiteX3" fmla="*/ 0 w 5725397"/>
              <a:gd name="connsiteY3" fmla="*/ 6856126 h 6856126"/>
              <a:gd name="connsiteX4" fmla="*/ 0 w 5725397"/>
              <a:gd name="connsiteY4" fmla="*/ 0 h 6856126"/>
              <a:gd name="connsiteX0" fmla="*/ 0 w 5725397"/>
              <a:gd name="connsiteY0" fmla="*/ 0 h 6856126"/>
              <a:gd name="connsiteX1" fmla="*/ 5725397 w 5725397"/>
              <a:gd name="connsiteY1" fmla="*/ 0 h 6856126"/>
              <a:gd name="connsiteX2" fmla="*/ 3636075 w 5725397"/>
              <a:gd name="connsiteY2" fmla="*/ 6856126 h 6856126"/>
              <a:gd name="connsiteX3" fmla="*/ 0 w 5725397"/>
              <a:gd name="connsiteY3" fmla="*/ 6856126 h 6856126"/>
              <a:gd name="connsiteX4" fmla="*/ 0 w 5725397"/>
              <a:gd name="connsiteY4" fmla="*/ 0 h 6856126"/>
              <a:gd name="connsiteX0" fmla="*/ 1985485 w 7710882"/>
              <a:gd name="connsiteY0" fmla="*/ 0 h 6863214"/>
              <a:gd name="connsiteX1" fmla="*/ 7710882 w 7710882"/>
              <a:gd name="connsiteY1" fmla="*/ 0 h 6863214"/>
              <a:gd name="connsiteX2" fmla="*/ 5621560 w 7710882"/>
              <a:gd name="connsiteY2" fmla="*/ 6856126 h 6863214"/>
              <a:gd name="connsiteX3" fmla="*/ 0 w 7710882"/>
              <a:gd name="connsiteY3" fmla="*/ 6863214 h 6863214"/>
              <a:gd name="connsiteX4" fmla="*/ 1985485 w 7710882"/>
              <a:gd name="connsiteY4" fmla="*/ 0 h 6863214"/>
              <a:gd name="connsiteX0" fmla="*/ 1985485 w 7710882"/>
              <a:gd name="connsiteY0" fmla="*/ 0 h 6863214"/>
              <a:gd name="connsiteX1" fmla="*/ 7710882 w 7710882"/>
              <a:gd name="connsiteY1" fmla="*/ 0 h 6863214"/>
              <a:gd name="connsiteX2" fmla="*/ 5775456 w 7710882"/>
              <a:gd name="connsiteY2" fmla="*/ 6863214 h 6863214"/>
              <a:gd name="connsiteX3" fmla="*/ 0 w 7710882"/>
              <a:gd name="connsiteY3" fmla="*/ 6863214 h 6863214"/>
              <a:gd name="connsiteX4" fmla="*/ 1985485 w 7710882"/>
              <a:gd name="connsiteY4" fmla="*/ 0 h 6863214"/>
              <a:gd name="connsiteX0" fmla="*/ 1985485 w 7710882"/>
              <a:gd name="connsiteY0" fmla="*/ 0 h 6863214"/>
              <a:gd name="connsiteX1" fmla="*/ 7710882 w 7710882"/>
              <a:gd name="connsiteY1" fmla="*/ 0 h 6863214"/>
              <a:gd name="connsiteX2" fmla="*/ 5496518 w 7710882"/>
              <a:gd name="connsiteY2" fmla="*/ 6863214 h 6863214"/>
              <a:gd name="connsiteX3" fmla="*/ 0 w 7710882"/>
              <a:gd name="connsiteY3" fmla="*/ 6863214 h 6863214"/>
              <a:gd name="connsiteX4" fmla="*/ 1985485 w 7710882"/>
              <a:gd name="connsiteY4" fmla="*/ 0 h 6863214"/>
              <a:gd name="connsiteX0" fmla="*/ 1985485 w 7710882"/>
              <a:gd name="connsiteY0" fmla="*/ 0 h 6869745"/>
              <a:gd name="connsiteX1" fmla="*/ 7710882 w 7710882"/>
              <a:gd name="connsiteY1" fmla="*/ 0 h 6869745"/>
              <a:gd name="connsiteX2" fmla="*/ 5652080 w 7710882"/>
              <a:gd name="connsiteY2" fmla="*/ 6869745 h 6869745"/>
              <a:gd name="connsiteX3" fmla="*/ 0 w 7710882"/>
              <a:gd name="connsiteY3" fmla="*/ 6863214 h 6869745"/>
              <a:gd name="connsiteX4" fmla="*/ 1985485 w 7710882"/>
              <a:gd name="connsiteY4" fmla="*/ 0 h 6869745"/>
              <a:gd name="connsiteX0" fmla="*/ 1666980 w 7710882"/>
              <a:gd name="connsiteY0" fmla="*/ 0 h 6869745"/>
              <a:gd name="connsiteX1" fmla="*/ 7710882 w 7710882"/>
              <a:gd name="connsiteY1" fmla="*/ 0 h 6869745"/>
              <a:gd name="connsiteX2" fmla="*/ 5652080 w 7710882"/>
              <a:gd name="connsiteY2" fmla="*/ 6869745 h 6869745"/>
              <a:gd name="connsiteX3" fmla="*/ 0 w 7710882"/>
              <a:gd name="connsiteY3" fmla="*/ 6863214 h 6869745"/>
              <a:gd name="connsiteX4" fmla="*/ 1666980 w 7710882"/>
              <a:gd name="connsiteY4" fmla="*/ 0 h 6869745"/>
              <a:gd name="connsiteX0" fmla="*/ 0 w 6043902"/>
              <a:gd name="connsiteY0" fmla="*/ 0 h 6869745"/>
              <a:gd name="connsiteX1" fmla="*/ 6043902 w 6043902"/>
              <a:gd name="connsiteY1" fmla="*/ 0 h 6869745"/>
              <a:gd name="connsiteX2" fmla="*/ 3985100 w 6043902"/>
              <a:gd name="connsiteY2" fmla="*/ 6869745 h 6869745"/>
              <a:gd name="connsiteX3" fmla="*/ 486 w 6043902"/>
              <a:gd name="connsiteY3" fmla="*/ 6855594 h 6869745"/>
              <a:gd name="connsiteX4" fmla="*/ 0 w 6043902"/>
              <a:gd name="connsiteY4" fmla="*/ 0 h 6869745"/>
              <a:gd name="connsiteX0" fmla="*/ 7841 w 6051743"/>
              <a:gd name="connsiteY0" fmla="*/ 0 h 6886126"/>
              <a:gd name="connsiteX1" fmla="*/ 6051743 w 6051743"/>
              <a:gd name="connsiteY1" fmla="*/ 0 h 6886126"/>
              <a:gd name="connsiteX2" fmla="*/ 3992941 w 6051743"/>
              <a:gd name="connsiteY2" fmla="*/ 6869745 h 6886126"/>
              <a:gd name="connsiteX3" fmla="*/ 0 w 6051743"/>
              <a:gd name="connsiteY3" fmla="*/ 6886126 h 6886126"/>
              <a:gd name="connsiteX4" fmla="*/ 7841 w 6051743"/>
              <a:gd name="connsiteY4" fmla="*/ 0 h 688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1743" h="6886126">
                <a:moveTo>
                  <a:pt x="7841" y="0"/>
                </a:moveTo>
                <a:lnTo>
                  <a:pt x="6051743" y="0"/>
                </a:lnTo>
                <a:lnTo>
                  <a:pt x="3992941" y="6869745"/>
                </a:lnTo>
                <a:lnTo>
                  <a:pt x="0" y="6886126"/>
                </a:lnTo>
                <a:cubicBezTo>
                  <a:pt x="2614" y="4590751"/>
                  <a:pt x="5227" y="2295375"/>
                  <a:pt x="784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7BAAB7D9-16A1-7F55-7A2C-EA81FE26E5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304075EF-69DC-EB8F-7781-E7B80FC0C2D1}"/>
              </a:ext>
            </a:extLst>
          </p:cNvPr>
          <p:cNvSpPr/>
          <p:nvPr userDrawn="1"/>
        </p:nvSpPr>
        <p:spPr>
          <a:xfrm>
            <a:off x="81023" y="92596"/>
            <a:ext cx="405114" cy="39353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D970F6D-BD58-461A-8485-C9DE48652174}"/>
              </a:ext>
            </a:extLst>
          </p:cNvPr>
          <p:cNvGrpSpPr/>
          <p:nvPr userDrawn="1"/>
        </p:nvGrpSpPr>
        <p:grpSpPr>
          <a:xfrm>
            <a:off x="10322560" y="6036198"/>
            <a:ext cx="1869440" cy="821801"/>
            <a:chOff x="9282512" y="5578997"/>
            <a:chExt cx="2909488" cy="1279003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2D9AD835-B67C-4CB4-92CD-2CF42E3D8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282512" y="5578997"/>
              <a:ext cx="2909488" cy="1279003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679ED76F-420A-467C-B867-B70D95417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924413" y="5857076"/>
              <a:ext cx="1996872" cy="79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56847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person, several&#10;&#10;Description automatically generated">
            <a:extLst>
              <a:ext uri="{FF2B5EF4-FFF2-40B4-BE49-F238E27FC236}">
                <a16:creationId xmlns:a16="http://schemas.microsoft.com/office/drawing/2014/main" id="{2A1D0D17-DE38-4101-85B7-27447AF968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212" y="-1"/>
            <a:ext cx="8124788" cy="6858000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13AC4A74-151A-E422-5E9B-5FEFD1E5AB78}"/>
              </a:ext>
            </a:extLst>
          </p:cNvPr>
          <p:cNvSpPr/>
          <p:nvPr userDrawn="1"/>
        </p:nvSpPr>
        <p:spPr>
          <a:xfrm>
            <a:off x="-9568" y="0"/>
            <a:ext cx="7383965" cy="6874353"/>
          </a:xfrm>
          <a:custGeom>
            <a:avLst/>
            <a:gdLst>
              <a:gd name="connsiteX0" fmla="*/ 0 w 5725397"/>
              <a:gd name="connsiteY0" fmla="*/ 0 h 6856126"/>
              <a:gd name="connsiteX1" fmla="*/ 5725397 w 5725397"/>
              <a:gd name="connsiteY1" fmla="*/ 0 h 6856126"/>
              <a:gd name="connsiteX2" fmla="*/ 5725397 w 5725397"/>
              <a:gd name="connsiteY2" fmla="*/ 6856126 h 6856126"/>
              <a:gd name="connsiteX3" fmla="*/ 0 w 5725397"/>
              <a:gd name="connsiteY3" fmla="*/ 6856126 h 6856126"/>
              <a:gd name="connsiteX4" fmla="*/ 0 w 5725397"/>
              <a:gd name="connsiteY4" fmla="*/ 0 h 6856126"/>
              <a:gd name="connsiteX0" fmla="*/ 0 w 5725397"/>
              <a:gd name="connsiteY0" fmla="*/ 0 h 6856126"/>
              <a:gd name="connsiteX1" fmla="*/ 5725397 w 5725397"/>
              <a:gd name="connsiteY1" fmla="*/ 0 h 6856126"/>
              <a:gd name="connsiteX2" fmla="*/ 2629500 w 5725397"/>
              <a:gd name="connsiteY2" fmla="*/ 6856126 h 6856126"/>
              <a:gd name="connsiteX3" fmla="*/ 0 w 5725397"/>
              <a:gd name="connsiteY3" fmla="*/ 6856126 h 6856126"/>
              <a:gd name="connsiteX4" fmla="*/ 0 w 5725397"/>
              <a:gd name="connsiteY4" fmla="*/ 0 h 6856126"/>
              <a:gd name="connsiteX0" fmla="*/ 0 w 5725397"/>
              <a:gd name="connsiteY0" fmla="*/ 0 h 6856126"/>
              <a:gd name="connsiteX1" fmla="*/ 5725397 w 5725397"/>
              <a:gd name="connsiteY1" fmla="*/ 0 h 6856126"/>
              <a:gd name="connsiteX2" fmla="*/ 3636075 w 5725397"/>
              <a:gd name="connsiteY2" fmla="*/ 6856126 h 6856126"/>
              <a:gd name="connsiteX3" fmla="*/ 0 w 5725397"/>
              <a:gd name="connsiteY3" fmla="*/ 6856126 h 6856126"/>
              <a:gd name="connsiteX4" fmla="*/ 0 w 5725397"/>
              <a:gd name="connsiteY4" fmla="*/ 0 h 6856126"/>
              <a:gd name="connsiteX0" fmla="*/ 1985485 w 7710882"/>
              <a:gd name="connsiteY0" fmla="*/ 0 h 6863214"/>
              <a:gd name="connsiteX1" fmla="*/ 7710882 w 7710882"/>
              <a:gd name="connsiteY1" fmla="*/ 0 h 6863214"/>
              <a:gd name="connsiteX2" fmla="*/ 5621560 w 7710882"/>
              <a:gd name="connsiteY2" fmla="*/ 6856126 h 6863214"/>
              <a:gd name="connsiteX3" fmla="*/ 0 w 7710882"/>
              <a:gd name="connsiteY3" fmla="*/ 6863214 h 6863214"/>
              <a:gd name="connsiteX4" fmla="*/ 1985485 w 7710882"/>
              <a:gd name="connsiteY4" fmla="*/ 0 h 6863214"/>
              <a:gd name="connsiteX0" fmla="*/ 1985485 w 7710882"/>
              <a:gd name="connsiteY0" fmla="*/ 0 h 6863214"/>
              <a:gd name="connsiteX1" fmla="*/ 7710882 w 7710882"/>
              <a:gd name="connsiteY1" fmla="*/ 0 h 6863214"/>
              <a:gd name="connsiteX2" fmla="*/ 5775456 w 7710882"/>
              <a:gd name="connsiteY2" fmla="*/ 6863214 h 6863214"/>
              <a:gd name="connsiteX3" fmla="*/ 0 w 7710882"/>
              <a:gd name="connsiteY3" fmla="*/ 6863214 h 6863214"/>
              <a:gd name="connsiteX4" fmla="*/ 1985485 w 7710882"/>
              <a:gd name="connsiteY4" fmla="*/ 0 h 6863214"/>
              <a:gd name="connsiteX0" fmla="*/ 1985485 w 7710882"/>
              <a:gd name="connsiteY0" fmla="*/ 0 h 6863214"/>
              <a:gd name="connsiteX1" fmla="*/ 7710882 w 7710882"/>
              <a:gd name="connsiteY1" fmla="*/ 0 h 6863214"/>
              <a:gd name="connsiteX2" fmla="*/ 5496518 w 7710882"/>
              <a:gd name="connsiteY2" fmla="*/ 6863214 h 6863214"/>
              <a:gd name="connsiteX3" fmla="*/ 0 w 7710882"/>
              <a:gd name="connsiteY3" fmla="*/ 6863214 h 6863214"/>
              <a:gd name="connsiteX4" fmla="*/ 1985485 w 7710882"/>
              <a:gd name="connsiteY4" fmla="*/ 0 h 6863214"/>
              <a:gd name="connsiteX0" fmla="*/ 1985485 w 7710882"/>
              <a:gd name="connsiteY0" fmla="*/ 0 h 6869745"/>
              <a:gd name="connsiteX1" fmla="*/ 7710882 w 7710882"/>
              <a:gd name="connsiteY1" fmla="*/ 0 h 6869745"/>
              <a:gd name="connsiteX2" fmla="*/ 5652080 w 7710882"/>
              <a:gd name="connsiteY2" fmla="*/ 6869745 h 6869745"/>
              <a:gd name="connsiteX3" fmla="*/ 0 w 7710882"/>
              <a:gd name="connsiteY3" fmla="*/ 6863214 h 6869745"/>
              <a:gd name="connsiteX4" fmla="*/ 1985485 w 7710882"/>
              <a:gd name="connsiteY4" fmla="*/ 0 h 6869745"/>
              <a:gd name="connsiteX0" fmla="*/ 1666980 w 7710882"/>
              <a:gd name="connsiteY0" fmla="*/ 0 h 6869745"/>
              <a:gd name="connsiteX1" fmla="*/ 7710882 w 7710882"/>
              <a:gd name="connsiteY1" fmla="*/ 0 h 6869745"/>
              <a:gd name="connsiteX2" fmla="*/ 5652080 w 7710882"/>
              <a:gd name="connsiteY2" fmla="*/ 6869745 h 6869745"/>
              <a:gd name="connsiteX3" fmla="*/ 0 w 7710882"/>
              <a:gd name="connsiteY3" fmla="*/ 6863214 h 6869745"/>
              <a:gd name="connsiteX4" fmla="*/ 1666980 w 7710882"/>
              <a:gd name="connsiteY4" fmla="*/ 0 h 6869745"/>
              <a:gd name="connsiteX0" fmla="*/ 0 w 6043902"/>
              <a:gd name="connsiteY0" fmla="*/ 0 h 6869745"/>
              <a:gd name="connsiteX1" fmla="*/ 6043902 w 6043902"/>
              <a:gd name="connsiteY1" fmla="*/ 0 h 6869745"/>
              <a:gd name="connsiteX2" fmla="*/ 3985100 w 6043902"/>
              <a:gd name="connsiteY2" fmla="*/ 6869745 h 6869745"/>
              <a:gd name="connsiteX3" fmla="*/ 486 w 6043902"/>
              <a:gd name="connsiteY3" fmla="*/ 6855594 h 6869745"/>
              <a:gd name="connsiteX4" fmla="*/ 0 w 6043902"/>
              <a:gd name="connsiteY4" fmla="*/ 0 h 6869745"/>
              <a:gd name="connsiteX0" fmla="*/ 7841 w 6051743"/>
              <a:gd name="connsiteY0" fmla="*/ 0 h 6886126"/>
              <a:gd name="connsiteX1" fmla="*/ 6051743 w 6051743"/>
              <a:gd name="connsiteY1" fmla="*/ 0 h 6886126"/>
              <a:gd name="connsiteX2" fmla="*/ 3992941 w 6051743"/>
              <a:gd name="connsiteY2" fmla="*/ 6869745 h 6886126"/>
              <a:gd name="connsiteX3" fmla="*/ 0 w 6051743"/>
              <a:gd name="connsiteY3" fmla="*/ 6886126 h 6886126"/>
              <a:gd name="connsiteX4" fmla="*/ 7841 w 6051743"/>
              <a:gd name="connsiteY4" fmla="*/ 0 h 688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1743" h="6886126">
                <a:moveTo>
                  <a:pt x="7841" y="0"/>
                </a:moveTo>
                <a:lnTo>
                  <a:pt x="6051743" y="0"/>
                </a:lnTo>
                <a:lnTo>
                  <a:pt x="3992941" y="6869745"/>
                </a:lnTo>
                <a:lnTo>
                  <a:pt x="0" y="6886126"/>
                </a:lnTo>
                <a:cubicBezTo>
                  <a:pt x="2614" y="4590751"/>
                  <a:pt x="5227" y="2295375"/>
                  <a:pt x="784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7BAAB7D9-16A1-7F55-7A2C-EA81FE26E5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304075EF-69DC-EB8F-7781-E7B80FC0C2D1}"/>
              </a:ext>
            </a:extLst>
          </p:cNvPr>
          <p:cNvSpPr/>
          <p:nvPr userDrawn="1"/>
        </p:nvSpPr>
        <p:spPr>
          <a:xfrm>
            <a:off x="81023" y="92596"/>
            <a:ext cx="405114" cy="39353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D970F6D-BD58-461A-8485-C9DE48652174}"/>
              </a:ext>
            </a:extLst>
          </p:cNvPr>
          <p:cNvGrpSpPr/>
          <p:nvPr userDrawn="1"/>
        </p:nvGrpSpPr>
        <p:grpSpPr>
          <a:xfrm>
            <a:off x="10322560" y="6036198"/>
            <a:ext cx="1869440" cy="821801"/>
            <a:chOff x="9282512" y="5578997"/>
            <a:chExt cx="2909488" cy="1279003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2D9AD835-B67C-4CB4-92CD-2CF42E3D8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282512" y="5578997"/>
              <a:ext cx="2909488" cy="1279003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679ED76F-420A-467C-B867-B70D95417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924413" y="5857076"/>
              <a:ext cx="1996872" cy="79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92348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person, several&#10;&#10;Description automatically generated">
            <a:extLst>
              <a:ext uri="{FF2B5EF4-FFF2-40B4-BE49-F238E27FC236}">
                <a16:creationId xmlns:a16="http://schemas.microsoft.com/office/drawing/2014/main" id="{2A1D0D17-DE38-4101-85B7-27447AF968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212" y="-1"/>
            <a:ext cx="8124788" cy="6858000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13AC4A74-151A-E422-5E9B-5FEFD1E5AB78}"/>
              </a:ext>
            </a:extLst>
          </p:cNvPr>
          <p:cNvSpPr/>
          <p:nvPr userDrawn="1"/>
        </p:nvSpPr>
        <p:spPr>
          <a:xfrm>
            <a:off x="-9568" y="0"/>
            <a:ext cx="7383965" cy="6874353"/>
          </a:xfrm>
          <a:custGeom>
            <a:avLst/>
            <a:gdLst>
              <a:gd name="connsiteX0" fmla="*/ 0 w 5725397"/>
              <a:gd name="connsiteY0" fmla="*/ 0 h 6856126"/>
              <a:gd name="connsiteX1" fmla="*/ 5725397 w 5725397"/>
              <a:gd name="connsiteY1" fmla="*/ 0 h 6856126"/>
              <a:gd name="connsiteX2" fmla="*/ 5725397 w 5725397"/>
              <a:gd name="connsiteY2" fmla="*/ 6856126 h 6856126"/>
              <a:gd name="connsiteX3" fmla="*/ 0 w 5725397"/>
              <a:gd name="connsiteY3" fmla="*/ 6856126 h 6856126"/>
              <a:gd name="connsiteX4" fmla="*/ 0 w 5725397"/>
              <a:gd name="connsiteY4" fmla="*/ 0 h 6856126"/>
              <a:gd name="connsiteX0" fmla="*/ 0 w 5725397"/>
              <a:gd name="connsiteY0" fmla="*/ 0 h 6856126"/>
              <a:gd name="connsiteX1" fmla="*/ 5725397 w 5725397"/>
              <a:gd name="connsiteY1" fmla="*/ 0 h 6856126"/>
              <a:gd name="connsiteX2" fmla="*/ 2629500 w 5725397"/>
              <a:gd name="connsiteY2" fmla="*/ 6856126 h 6856126"/>
              <a:gd name="connsiteX3" fmla="*/ 0 w 5725397"/>
              <a:gd name="connsiteY3" fmla="*/ 6856126 h 6856126"/>
              <a:gd name="connsiteX4" fmla="*/ 0 w 5725397"/>
              <a:gd name="connsiteY4" fmla="*/ 0 h 6856126"/>
              <a:gd name="connsiteX0" fmla="*/ 0 w 5725397"/>
              <a:gd name="connsiteY0" fmla="*/ 0 h 6856126"/>
              <a:gd name="connsiteX1" fmla="*/ 5725397 w 5725397"/>
              <a:gd name="connsiteY1" fmla="*/ 0 h 6856126"/>
              <a:gd name="connsiteX2" fmla="*/ 3636075 w 5725397"/>
              <a:gd name="connsiteY2" fmla="*/ 6856126 h 6856126"/>
              <a:gd name="connsiteX3" fmla="*/ 0 w 5725397"/>
              <a:gd name="connsiteY3" fmla="*/ 6856126 h 6856126"/>
              <a:gd name="connsiteX4" fmla="*/ 0 w 5725397"/>
              <a:gd name="connsiteY4" fmla="*/ 0 h 6856126"/>
              <a:gd name="connsiteX0" fmla="*/ 1985485 w 7710882"/>
              <a:gd name="connsiteY0" fmla="*/ 0 h 6863214"/>
              <a:gd name="connsiteX1" fmla="*/ 7710882 w 7710882"/>
              <a:gd name="connsiteY1" fmla="*/ 0 h 6863214"/>
              <a:gd name="connsiteX2" fmla="*/ 5621560 w 7710882"/>
              <a:gd name="connsiteY2" fmla="*/ 6856126 h 6863214"/>
              <a:gd name="connsiteX3" fmla="*/ 0 w 7710882"/>
              <a:gd name="connsiteY3" fmla="*/ 6863214 h 6863214"/>
              <a:gd name="connsiteX4" fmla="*/ 1985485 w 7710882"/>
              <a:gd name="connsiteY4" fmla="*/ 0 h 6863214"/>
              <a:gd name="connsiteX0" fmla="*/ 1985485 w 7710882"/>
              <a:gd name="connsiteY0" fmla="*/ 0 h 6863214"/>
              <a:gd name="connsiteX1" fmla="*/ 7710882 w 7710882"/>
              <a:gd name="connsiteY1" fmla="*/ 0 h 6863214"/>
              <a:gd name="connsiteX2" fmla="*/ 5775456 w 7710882"/>
              <a:gd name="connsiteY2" fmla="*/ 6863214 h 6863214"/>
              <a:gd name="connsiteX3" fmla="*/ 0 w 7710882"/>
              <a:gd name="connsiteY3" fmla="*/ 6863214 h 6863214"/>
              <a:gd name="connsiteX4" fmla="*/ 1985485 w 7710882"/>
              <a:gd name="connsiteY4" fmla="*/ 0 h 6863214"/>
              <a:gd name="connsiteX0" fmla="*/ 1985485 w 7710882"/>
              <a:gd name="connsiteY0" fmla="*/ 0 h 6863214"/>
              <a:gd name="connsiteX1" fmla="*/ 7710882 w 7710882"/>
              <a:gd name="connsiteY1" fmla="*/ 0 h 6863214"/>
              <a:gd name="connsiteX2" fmla="*/ 5496518 w 7710882"/>
              <a:gd name="connsiteY2" fmla="*/ 6863214 h 6863214"/>
              <a:gd name="connsiteX3" fmla="*/ 0 w 7710882"/>
              <a:gd name="connsiteY3" fmla="*/ 6863214 h 6863214"/>
              <a:gd name="connsiteX4" fmla="*/ 1985485 w 7710882"/>
              <a:gd name="connsiteY4" fmla="*/ 0 h 6863214"/>
              <a:gd name="connsiteX0" fmla="*/ 1985485 w 7710882"/>
              <a:gd name="connsiteY0" fmla="*/ 0 h 6869745"/>
              <a:gd name="connsiteX1" fmla="*/ 7710882 w 7710882"/>
              <a:gd name="connsiteY1" fmla="*/ 0 h 6869745"/>
              <a:gd name="connsiteX2" fmla="*/ 5652080 w 7710882"/>
              <a:gd name="connsiteY2" fmla="*/ 6869745 h 6869745"/>
              <a:gd name="connsiteX3" fmla="*/ 0 w 7710882"/>
              <a:gd name="connsiteY3" fmla="*/ 6863214 h 6869745"/>
              <a:gd name="connsiteX4" fmla="*/ 1985485 w 7710882"/>
              <a:gd name="connsiteY4" fmla="*/ 0 h 6869745"/>
              <a:gd name="connsiteX0" fmla="*/ 1666980 w 7710882"/>
              <a:gd name="connsiteY0" fmla="*/ 0 h 6869745"/>
              <a:gd name="connsiteX1" fmla="*/ 7710882 w 7710882"/>
              <a:gd name="connsiteY1" fmla="*/ 0 h 6869745"/>
              <a:gd name="connsiteX2" fmla="*/ 5652080 w 7710882"/>
              <a:gd name="connsiteY2" fmla="*/ 6869745 h 6869745"/>
              <a:gd name="connsiteX3" fmla="*/ 0 w 7710882"/>
              <a:gd name="connsiteY3" fmla="*/ 6863214 h 6869745"/>
              <a:gd name="connsiteX4" fmla="*/ 1666980 w 7710882"/>
              <a:gd name="connsiteY4" fmla="*/ 0 h 6869745"/>
              <a:gd name="connsiteX0" fmla="*/ 0 w 6043902"/>
              <a:gd name="connsiteY0" fmla="*/ 0 h 6869745"/>
              <a:gd name="connsiteX1" fmla="*/ 6043902 w 6043902"/>
              <a:gd name="connsiteY1" fmla="*/ 0 h 6869745"/>
              <a:gd name="connsiteX2" fmla="*/ 3985100 w 6043902"/>
              <a:gd name="connsiteY2" fmla="*/ 6869745 h 6869745"/>
              <a:gd name="connsiteX3" fmla="*/ 486 w 6043902"/>
              <a:gd name="connsiteY3" fmla="*/ 6855594 h 6869745"/>
              <a:gd name="connsiteX4" fmla="*/ 0 w 6043902"/>
              <a:gd name="connsiteY4" fmla="*/ 0 h 6869745"/>
              <a:gd name="connsiteX0" fmla="*/ 7841 w 6051743"/>
              <a:gd name="connsiteY0" fmla="*/ 0 h 6886126"/>
              <a:gd name="connsiteX1" fmla="*/ 6051743 w 6051743"/>
              <a:gd name="connsiteY1" fmla="*/ 0 h 6886126"/>
              <a:gd name="connsiteX2" fmla="*/ 3992941 w 6051743"/>
              <a:gd name="connsiteY2" fmla="*/ 6869745 h 6886126"/>
              <a:gd name="connsiteX3" fmla="*/ 0 w 6051743"/>
              <a:gd name="connsiteY3" fmla="*/ 6886126 h 6886126"/>
              <a:gd name="connsiteX4" fmla="*/ 7841 w 6051743"/>
              <a:gd name="connsiteY4" fmla="*/ 0 h 688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1743" h="6886126">
                <a:moveTo>
                  <a:pt x="7841" y="0"/>
                </a:moveTo>
                <a:lnTo>
                  <a:pt x="6051743" y="0"/>
                </a:lnTo>
                <a:lnTo>
                  <a:pt x="3992941" y="6869745"/>
                </a:lnTo>
                <a:lnTo>
                  <a:pt x="0" y="6886126"/>
                </a:lnTo>
                <a:cubicBezTo>
                  <a:pt x="2614" y="4590751"/>
                  <a:pt x="5227" y="2295375"/>
                  <a:pt x="784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7BAAB7D9-16A1-7F55-7A2C-EA81FE26E5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304075EF-69DC-EB8F-7781-E7B80FC0C2D1}"/>
              </a:ext>
            </a:extLst>
          </p:cNvPr>
          <p:cNvSpPr/>
          <p:nvPr userDrawn="1"/>
        </p:nvSpPr>
        <p:spPr>
          <a:xfrm>
            <a:off x="81023" y="92596"/>
            <a:ext cx="405114" cy="39353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D970F6D-BD58-461A-8485-C9DE48652174}"/>
              </a:ext>
            </a:extLst>
          </p:cNvPr>
          <p:cNvGrpSpPr/>
          <p:nvPr userDrawn="1"/>
        </p:nvGrpSpPr>
        <p:grpSpPr>
          <a:xfrm>
            <a:off x="10322560" y="6036198"/>
            <a:ext cx="1869440" cy="821801"/>
            <a:chOff x="9282512" y="5578997"/>
            <a:chExt cx="2909488" cy="1279003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2D9AD835-B67C-4CB4-92CD-2CF42E3D8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282512" y="5578997"/>
              <a:ext cx="2909488" cy="1279003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679ED76F-420A-467C-B867-B70D95417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924413" y="5857076"/>
              <a:ext cx="1996872" cy="79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41759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4A5BB045-01BE-4F77-8C62-B342614274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0000" y="3348000"/>
            <a:ext cx="9232774" cy="1948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5500" b="0" i="0" spc="-80" baseline="0">
                <a:solidFill>
                  <a:schemeClr val="bg1"/>
                </a:solidFill>
                <a:latin typeface="Breakthrough 2022" panose="020B0604020202020204" charset="0"/>
                <a:ea typeface="Breakthrough 2022" panose="020B0604020202020204" charset="0"/>
                <a:cs typeface="Breakthrough 2022" panose="020B0604020202020204" charset="0"/>
              </a:defRPr>
            </a:lvl1pPr>
          </a:lstStyle>
          <a:p>
            <a:pPr lvl="0"/>
            <a:r>
              <a:rPr lang="en-GB" dirty="0" err="1"/>
              <a:t>DiViDER</a:t>
            </a:r>
            <a:r>
              <a:rPr lang="en-GB" dirty="0"/>
              <a:t> </a:t>
            </a:r>
            <a:r>
              <a:rPr lang="en-GB" dirty="0" err="1"/>
              <a:t>HEADiNG</a:t>
            </a:r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25F1295-9D85-EACA-E411-FF92C2F174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17DFBC62-AAF5-0664-5CBF-E514EA67857C}"/>
              </a:ext>
            </a:extLst>
          </p:cNvPr>
          <p:cNvSpPr/>
          <p:nvPr userDrawn="1"/>
        </p:nvSpPr>
        <p:spPr>
          <a:xfrm>
            <a:off x="81023" y="92596"/>
            <a:ext cx="405114" cy="39353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6891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D0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4A5BB045-01BE-4F77-8C62-B342614274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0000" y="3348000"/>
            <a:ext cx="9232774" cy="1948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5500" b="0" i="0" spc="-80" baseline="0">
                <a:solidFill>
                  <a:schemeClr val="accent2"/>
                </a:solidFill>
                <a:latin typeface="Breakthrough 2022" panose="020B0604020202020204" charset="0"/>
                <a:ea typeface="Breakthrough 2022" panose="020B0604020202020204" charset="0"/>
                <a:cs typeface="Breakthrough 2022" panose="020B0604020202020204" charset="0"/>
              </a:defRPr>
            </a:lvl1pPr>
          </a:lstStyle>
          <a:p>
            <a:pPr lvl="0"/>
            <a:r>
              <a:rPr lang="en-GB" dirty="0" err="1"/>
              <a:t>DiViDER</a:t>
            </a:r>
            <a:r>
              <a:rPr lang="en-GB" dirty="0"/>
              <a:t> </a:t>
            </a:r>
            <a:r>
              <a:rPr lang="en-GB" dirty="0" err="1"/>
              <a:t>HEADiNG</a:t>
            </a:r>
            <a:endParaRPr lang="en-GB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0F663A6-5DAC-1964-3DE7-D9CEC5F3B7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3F971AD8-97C5-99DC-0B30-E19ACA02C2AA}"/>
              </a:ext>
            </a:extLst>
          </p:cNvPr>
          <p:cNvSpPr/>
          <p:nvPr userDrawn="1"/>
        </p:nvSpPr>
        <p:spPr>
          <a:xfrm>
            <a:off x="81023" y="92596"/>
            <a:ext cx="405114" cy="39353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71225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-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323011C-889E-40FB-9049-ADF73277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100" y="1620000"/>
            <a:ext cx="11075988" cy="441146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800" spc="-50" baseline="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400">
                <a:solidFill>
                  <a:srgbClr val="071D49"/>
                </a:solidFill>
                <a:latin typeface="Raleway" panose="020B0503030101060003" pitchFamily="34" charset="0"/>
              </a:defRPr>
            </a:lvl2pPr>
            <a:lvl3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3pPr>
            <a:lvl4pPr marL="180000" indent="-1800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850">
                <a:solidFill>
                  <a:srgbClr val="071D49"/>
                </a:solidFill>
                <a:latin typeface="Raleway" panose="020B0503030101060003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>
                <a:solidFill>
                  <a:srgbClr val="E40046"/>
                </a:solidFill>
                <a:latin typeface="Raleway" panose="020B0503030101060003" pitchFamily="34" charset="0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071D49"/>
                </a:solidFill>
                <a:latin typeface="Raleway" panose="020B0503030101060003" pitchFamily="34" charset="0"/>
              </a:defRPr>
            </a:lvl6pPr>
          </a:lstStyle>
          <a:p>
            <a:pPr lvl="0"/>
            <a:r>
              <a:rPr lang="en-GB" dirty="0"/>
              <a:t>Top level, </a:t>
            </a:r>
            <a:r>
              <a:rPr lang="en-GB" dirty="0" err="1"/>
              <a:t>Raleway</a:t>
            </a:r>
            <a:r>
              <a:rPr lang="en-GB" dirty="0"/>
              <a:t> no bullet</a:t>
            </a:r>
          </a:p>
          <a:p>
            <a:pPr lvl="1">
              <a:buFont typeface="Helvetica" pitchFamily="2" charset="0"/>
              <a:buChar char="⁄"/>
            </a:pPr>
            <a:r>
              <a:rPr lang="en-GB" dirty="0"/>
              <a:t>Second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  <a:p>
            <a:pPr marL="360000" lvl="2">
              <a:buSzPct val="100000"/>
              <a:buFont typeface="Helvetica" pitchFamily="2" charset="0"/>
              <a:buChar char="●"/>
            </a:pPr>
            <a:r>
              <a:rPr lang="en-GB" dirty="0"/>
              <a:t>Third level, </a:t>
            </a:r>
            <a:r>
              <a:rPr lang="en-GB" dirty="0" err="1"/>
              <a:t>Raleway</a:t>
            </a:r>
            <a:r>
              <a:rPr lang="en-GB" dirty="0"/>
              <a:t> bullet point</a:t>
            </a:r>
          </a:p>
          <a:p>
            <a:pPr marL="540000" lvl="3">
              <a:buFont typeface="Helvetica" pitchFamily="2" charset="0"/>
              <a:buChar char="●"/>
            </a:pPr>
            <a:r>
              <a:rPr lang="en-GB" sz="1000" dirty="0"/>
              <a:t>Fourth level, </a:t>
            </a:r>
            <a:r>
              <a:rPr lang="en-GB" sz="1000" dirty="0" err="1"/>
              <a:t>Raleway</a:t>
            </a:r>
            <a:r>
              <a:rPr lang="en-GB" sz="1000" dirty="0"/>
              <a:t> bullet point</a:t>
            </a:r>
          </a:p>
          <a:p>
            <a:pPr lvl="3"/>
            <a:endParaRPr lang="en-GB" dirty="0"/>
          </a:p>
          <a:p>
            <a:pPr lvl="4"/>
            <a:r>
              <a:rPr lang="en-GB" dirty="0"/>
              <a:t>Sub heading, </a:t>
            </a:r>
            <a:r>
              <a:rPr lang="en-GB" dirty="0" err="1"/>
              <a:t>Raleway</a:t>
            </a:r>
            <a:r>
              <a:rPr lang="en-GB" dirty="0"/>
              <a:t> Bold</a:t>
            </a:r>
          </a:p>
          <a:p>
            <a:pPr lvl="5"/>
            <a:r>
              <a:rPr lang="en-GB" dirty="0"/>
              <a:t>Body copy </a:t>
            </a:r>
            <a:r>
              <a:rPr lang="en-GB" dirty="0" err="1"/>
              <a:t>Raleway</a:t>
            </a:r>
            <a:endParaRPr lang="en-GB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E761B18-C432-4D9D-AFBC-23FB982889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2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649F6394-059D-48A0-B628-F8AC4DC303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50670" y="6328160"/>
            <a:ext cx="3885718" cy="37818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>
              <a:buNone/>
              <a:defRPr sz="700">
                <a:solidFill>
                  <a:srgbClr val="071D49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References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A31CE7D-A7FA-4D32-AF27-26BE819035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100" y="720000"/>
            <a:ext cx="11063288" cy="7207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5000"/>
              </a:lnSpc>
              <a:spcBef>
                <a:spcPts val="0"/>
              </a:spcBef>
              <a:buFontTx/>
              <a:buNone/>
              <a:defRPr sz="2500" b="0" i="0">
                <a:solidFill>
                  <a:srgbClr val="EB1852"/>
                </a:solidFill>
                <a:latin typeface="Breakthrough 2022" panose="020B0604020202020204" charset="0"/>
              </a:defRPr>
            </a:lvl1pPr>
            <a:lvl2pPr marL="457200" indent="0">
              <a:buNone/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 err="1"/>
              <a:t>SLiDE</a:t>
            </a:r>
            <a:r>
              <a:rPr lang="en-US" dirty="0"/>
              <a:t> </a:t>
            </a:r>
            <a:r>
              <a:rPr lang="en-US" dirty="0" err="1"/>
              <a:t>HEADiNG</a:t>
            </a:r>
            <a:br>
              <a:rPr lang="en-US" dirty="0"/>
            </a:br>
            <a:r>
              <a:rPr lang="en-US" dirty="0"/>
              <a:t>BREAKTHROUGH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5F45BC-BC04-75AF-4139-1DD6A913A8D1}"/>
              </a:ext>
            </a:extLst>
          </p:cNvPr>
          <p:cNvCxnSpPr>
            <a:cxnSpLocks/>
          </p:cNvCxnSpPr>
          <p:nvPr userDrawn="1"/>
        </p:nvCxnSpPr>
        <p:spPr>
          <a:xfrm>
            <a:off x="673100" y="540000"/>
            <a:ext cx="11067281" cy="0"/>
          </a:xfrm>
          <a:prstGeom prst="line">
            <a:avLst/>
          </a:prstGeom>
          <a:ln w="6350">
            <a:solidFill>
              <a:srgbClr val="071D4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F3ADF046-7EE5-B129-ACB1-30B13C4972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621C516D-6347-2135-512B-BAB0B6B739A3}"/>
              </a:ext>
            </a:extLst>
          </p:cNvPr>
          <p:cNvSpPr/>
          <p:nvPr userDrawn="1"/>
        </p:nvSpPr>
        <p:spPr>
          <a:xfrm>
            <a:off x="81023" y="92596"/>
            <a:ext cx="405114" cy="39353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5104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outdoor, grass, tree, person&#10;&#10;Description automatically generated">
            <a:extLst>
              <a:ext uri="{FF2B5EF4-FFF2-40B4-BE49-F238E27FC236}">
                <a16:creationId xmlns:a16="http://schemas.microsoft.com/office/drawing/2014/main" id="{3AD03FFA-3EB1-15C9-C2E4-95153CAC7F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5206" y="0"/>
            <a:ext cx="8158291" cy="6858000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13AC4A74-151A-E422-5E9B-5FEFD1E5AB78}"/>
              </a:ext>
            </a:extLst>
          </p:cNvPr>
          <p:cNvSpPr/>
          <p:nvPr userDrawn="1"/>
        </p:nvSpPr>
        <p:spPr>
          <a:xfrm>
            <a:off x="0" y="0"/>
            <a:ext cx="7374398" cy="6858000"/>
          </a:xfrm>
          <a:custGeom>
            <a:avLst/>
            <a:gdLst>
              <a:gd name="connsiteX0" fmla="*/ 0 w 5725397"/>
              <a:gd name="connsiteY0" fmla="*/ 0 h 6856126"/>
              <a:gd name="connsiteX1" fmla="*/ 5725397 w 5725397"/>
              <a:gd name="connsiteY1" fmla="*/ 0 h 6856126"/>
              <a:gd name="connsiteX2" fmla="*/ 5725397 w 5725397"/>
              <a:gd name="connsiteY2" fmla="*/ 6856126 h 6856126"/>
              <a:gd name="connsiteX3" fmla="*/ 0 w 5725397"/>
              <a:gd name="connsiteY3" fmla="*/ 6856126 h 6856126"/>
              <a:gd name="connsiteX4" fmla="*/ 0 w 5725397"/>
              <a:gd name="connsiteY4" fmla="*/ 0 h 6856126"/>
              <a:gd name="connsiteX0" fmla="*/ 0 w 5725397"/>
              <a:gd name="connsiteY0" fmla="*/ 0 h 6856126"/>
              <a:gd name="connsiteX1" fmla="*/ 5725397 w 5725397"/>
              <a:gd name="connsiteY1" fmla="*/ 0 h 6856126"/>
              <a:gd name="connsiteX2" fmla="*/ 2629500 w 5725397"/>
              <a:gd name="connsiteY2" fmla="*/ 6856126 h 6856126"/>
              <a:gd name="connsiteX3" fmla="*/ 0 w 5725397"/>
              <a:gd name="connsiteY3" fmla="*/ 6856126 h 6856126"/>
              <a:gd name="connsiteX4" fmla="*/ 0 w 5725397"/>
              <a:gd name="connsiteY4" fmla="*/ 0 h 6856126"/>
              <a:gd name="connsiteX0" fmla="*/ 0 w 5725397"/>
              <a:gd name="connsiteY0" fmla="*/ 0 h 6856126"/>
              <a:gd name="connsiteX1" fmla="*/ 5725397 w 5725397"/>
              <a:gd name="connsiteY1" fmla="*/ 0 h 6856126"/>
              <a:gd name="connsiteX2" fmla="*/ 3636075 w 5725397"/>
              <a:gd name="connsiteY2" fmla="*/ 6856126 h 6856126"/>
              <a:gd name="connsiteX3" fmla="*/ 0 w 5725397"/>
              <a:gd name="connsiteY3" fmla="*/ 6856126 h 6856126"/>
              <a:gd name="connsiteX4" fmla="*/ 0 w 5725397"/>
              <a:gd name="connsiteY4" fmla="*/ 0 h 6856126"/>
              <a:gd name="connsiteX0" fmla="*/ 1985485 w 7710882"/>
              <a:gd name="connsiteY0" fmla="*/ 0 h 6863214"/>
              <a:gd name="connsiteX1" fmla="*/ 7710882 w 7710882"/>
              <a:gd name="connsiteY1" fmla="*/ 0 h 6863214"/>
              <a:gd name="connsiteX2" fmla="*/ 5621560 w 7710882"/>
              <a:gd name="connsiteY2" fmla="*/ 6856126 h 6863214"/>
              <a:gd name="connsiteX3" fmla="*/ 0 w 7710882"/>
              <a:gd name="connsiteY3" fmla="*/ 6863214 h 6863214"/>
              <a:gd name="connsiteX4" fmla="*/ 1985485 w 7710882"/>
              <a:gd name="connsiteY4" fmla="*/ 0 h 6863214"/>
              <a:gd name="connsiteX0" fmla="*/ 1985485 w 7710882"/>
              <a:gd name="connsiteY0" fmla="*/ 0 h 6863214"/>
              <a:gd name="connsiteX1" fmla="*/ 7710882 w 7710882"/>
              <a:gd name="connsiteY1" fmla="*/ 0 h 6863214"/>
              <a:gd name="connsiteX2" fmla="*/ 5775456 w 7710882"/>
              <a:gd name="connsiteY2" fmla="*/ 6863214 h 6863214"/>
              <a:gd name="connsiteX3" fmla="*/ 0 w 7710882"/>
              <a:gd name="connsiteY3" fmla="*/ 6863214 h 6863214"/>
              <a:gd name="connsiteX4" fmla="*/ 1985485 w 7710882"/>
              <a:gd name="connsiteY4" fmla="*/ 0 h 6863214"/>
              <a:gd name="connsiteX0" fmla="*/ 1985485 w 7710882"/>
              <a:gd name="connsiteY0" fmla="*/ 0 h 6863214"/>
              <a:gd name="connsiteX1" fmla="*/ 7710882 w 7710882"/>
              <a:gd name="connsiteY1" fmla="*/ 0 h 6863214"/>
              <a:gd name="connsiteX2" fmla="*/ 5496518 w 7710882"/>
              <a:gd name="connsiteY2" fmla="*/ 6863214 h 6863214"/>
              <a:gd name="connsiteX3" fmla="*/ 0 w 7710882"/>
              <a:gd name="connsiteY3" fmla="*/ 6863214 h 6863214"/>
              <a:gd name="connsiteX4" fmla="*/ 1985485 w 7710882"/>
              <a:gd name="connsiteY4" fmla="*/ 0 h 6863214"/>
              <a:gd name="connsiteX0" fmla="*/ 1985485 w 7710882"/>
              <a:gd name="connsiteY0" fmla="*/ 0 h 6869745"/>
              <a:gd name="connsiteX1" fmla="*/ 7710882 w 7710882"/>
              <a:gd name="connsiteY1" fmla="*/ 0 h 6869745"/>
              <a:gd name="connsiteX2" fmla="*/ 5652080 w 7710882"/>
              <a:gd name="connsiteY2" fmla="*/ 6869745 h 6869745"/>
              <a:gd name="connsiteX3" fmla="*/ 0 w 7710882"/>
              <a:gd name="connsiteY3" fmla="*/ 6863214 h 6869745"/>
              <a:gd name="connsiteX4" fmla="*/ 1985485 w 7710882"/>
              <a:gd name="connsiteY4" fmla="*/ 0 h 6869745"/>
              <a:gd name="connsiteX0" fmla="*/ 1666980 w 7710882"/>
              <a:gd name="connsiteY0" fmla="*/ 0 h 6869745"/>
              <a:gd name="connsiteX1" fmla="*/ 7710882 w 7710882"/>
              <a:gd name="connsiteY1" fmla="*/ 0 h 6869745"/>
              <a:gd name="connsiteX2" fmla="*/ 5652080 w 7710882"/>
              <a:gd name="connsiteY2" fmla="*/ 6869745 h 6869745"/>
              <a:gd name="connsiteX3" fmla="*/ 0 w 7710882"/>
              <a:gd name="connsiteY3" fmla="*/ 6863214 h 6869745"/>
              <a:gd name="connsiteX4" fmla="*/ 1666980 w 7710882"/>
              <a:gd name="connsiteY4" fmla="*/ 0 h 6869745"/>
              <a:gd name="connsiteX0" fmla="*/ 0 w 6043902"/>
              <a:gd name="connsiteY0" fmla="*/ 0 h 6869745"/>
              <a:gd name="connsiteX1" fmla="*/ 6043902 w 6043902"/>
              <a:gd name="connsiteY1" fmla="*/ 0 h 6869745"/>
              <a:gd name="connsiteX2" fmla="*/ 3985100 w 6043902"/>
              <a:gd name="connsiteY2" fmla="*/ 6869745 h 6869745"/>
              <a:gd name="connsiteX3" fmla="*/ 486 w 6043902"/>
              <a:gd name="connsiteY3" fmla="*/ 6855594 h 6869745"/>
              <a:gd name="connsiteX4" fmla="*/ 0 w 6043902"/>
              <a:gd name="connsiteY4" fmla="*/ 0 h 6869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3902" h="6869745">
                <a:moveTo>
                  <a:pt x="0" y="0"/>
                </a:moveTo>
                <a:lnTo>
                  <a:pt x="6043902" y="0"/>
                </a:lnTo>
                <a:lnTo>
                  <a:pt x="3985100" y="6869745"/>
                </a:lnTo>
                <a:lnTo>
                  <a:pt x="486" y="68555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93043AE-BFD2-417D-BD26-0E69EEE7F4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7290" y="3692537"/>
            <a:ext cx="4894972" cy="1430338"/>
          </a:xfrm>
          <a:prstGeom prst="rect">
            <a:avLst/>
          </a:prstGeom>
        </p:spPr>
        <p:txBody>
          <a:bodyPr lIns="54000" tIns="0" rIns="0" bIns="0">
            <a:normAutofit/>
          </a:bodyPr>
          <a:lstStyle>
            <a:lvl1pPr marL="0" indent="0">
              <a:buNone/>
              <a:defRPr sz="1800" b="1" spc="-40" baseline="0">
                <a:solidFill>
                  <a:schemeClr val="accent2"/>
                </a:solidFill>
                <a:latin typeface="Raleway" panose="020B0503030101060003" pitchFamily="34" charset="0"/>
              </a:defRPr>
            </a:lvl1pPr>
          </a:lstStyle>
          <a:p>
            <a:pPr lvl="0"/>
            <a:r>
              <a:rPr lang="en-US" dirty="0"/>
              <a:t>Sub heading goes here.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5FE55BFA-D25A-6746-AF8F-CE629EC88A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7289" y="1675817"/>
            <a:ext cx="5400000" cy="1948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6000" b="0" i="0" spc="-80" baseline="0">
                <a:solidFill>
                  <a:schemeClr val="bg1"/>
                </a:solidFill>
                <a:latin typeface="Breakthrough 2022" panose="02060603040202040303"/>
                <a:ea typeface="Breakthrough 2022" panose="02060603040202040303"/>
                <a:cs typeface="Breakthrough 2022" panose="02060603040202040303"/>
              </a:defRPr>
            </a:lvl1pPr>
          </a:lstStyle>
          <a:p>
            <a:pPr lvl="0"/>
            <a:r>
              <a:rPr lang="en-GB" dirty="0" err="1"/>
              <a:t>PRESENTATiON</a:t>
            </a:r>
            <a:endParaRPr lang="en-GB" dirty="0"/>
          </a:p>
          <a:p>
            <a:pPr lvl="0"/>
            <a:r>
              <a:rPr lang="en-GB" dirty="0" err="1"/>
              <a:t>HEADiNG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GOES HERE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3DABC2A-0E3C-C832-74C5-E5E96822E4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" y="0"/>
            <a:ext cx="1107039" cy="3261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A54A64-0241-CCBA-9637-DECDF99E1511}"/>
              </a:ext>
            </a:extLst>
          </p:cNvPr>
          <p:cNvSpPr txBox="1"/>
          <p:nvPr userDrawn="1"/>
        </p:nvSpPr>
        <p:spPr>
          <a:xfrm>
            <a:off x="12430125" y="1100138"/>
            <a:ext cx="2543175" cy="484346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Create a new master slide with new imagery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 the top bar,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view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, choose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slide master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Duplicate selected slide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Highlight image container on selected slide.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Right click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change picture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then </a:t>
            </a:r>
            <a:b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</a:b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from a file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Navigate to new image location 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insert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Resize and crop image, then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close master</a:t>
            </a: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Choose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insert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new slide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, select the newly created slide and add it to your presentation</a:t>
            </a:r>
          </a:p>
          <a:p>
            <a:pPr marL="171450" indent="-17145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200" b="1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</a:pP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Note: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If the inserted image appears above the angled colour box and/or brand elements,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right click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on image and select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send to back 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then </a:t>
            </a:r>
            <a:r>
              <a:rPr lang="en-GB" sz="12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send to back</a:t>
            </a:r>
            <a:r>
              <a:rPr lang="en-GB" sz="12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.</a:t>
            </a:r>
          </a:p>
          <a:p>
            <a:pPr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</a:pPr>
            <a:endParaRPr lang="en-GB" sz="12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algn="l"/>
            <a:endParaRPr lang="en-US" sz="12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5DD26CC-7968-335C-0C75-A692C3EA4741}"/>
              </a:ext>
            </a:extLst>
          </p:cNvPr>
          <p:cNvCxnSpPr>
            <a:cxnSpLocks/>
          </p:cNvCxnSpPr>
          <p:nvPr userDrawn="1"/>
        </p:nvCxnSpPr>
        <p:spPr>
          <a:xfrm flipH="1">
            <a:off x="2220" y="0"/>
            <a:ext cx="1109886" cy="32616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65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- Gu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3F54C1-1A57-44C8-86D9-A61E13D045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8" y="6518366"/>
            <a:ext cx="359612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3ADF046-7EE5-B129-ACB1-30B13C4972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49D1DF81-5267-6DAB-F8E2-0DC15BDA36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200" y="324000"/>
            <a:ext cx="4114800" cy="187573"/>
          </a:xfrm>
        </p:spPr>
        <p:txBody>
          <a:bodyPr/>
          <a:lstStyle/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sp>
        <p:nvSpPr>
          <p:cNvPr id="30" name="Text Placeholder 1">
            <a:extLst>
              <a:ext uri="{FF2B5EF4-FFF2-40B4-BE49-F238E27FC236}">
                <a16:creationId xmlns:a16="http://schemas.microsoft.com/office/drawing/2014/main" id="{2B786C3C-985C-D2DC-ACF1-591B9068F375}"/>
              </a:ext>
            </a:extLst>
          </p:cNvPr>
          <p:cNvSpPr txBox="1">
            <a:spLocks/>
          </p:cNvSpPr>
          <p:nvPr userDrawn="1"/>
        </p:nvSpPr>
        <p:spPr>
          <a:xfrm>
            <a:off x="673100" y="806195"/>
            <a:ext cx="10230126" cy="70322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1000"/>
              </a:spcBef>
              <a:buFontTx/>
              <a:buNone/>
              <a:defRPr sz="2500" b="0" i="0" kern="1200">
                <a:solidFill>
                  <a:srgbClr val="EB1852"/>
                </a:solidFill>
                <a:latin typeface="Breakthrough Eval2" panose="02060603040202040303" pitchFamily="18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0" i="0" dirty="0">
                <a:solidFill>
                  <a:schemeClr val="accent1"/>
                </a:solidFill>
                <a:latin typeface="Breakthrough 2022" panose="02060603040202040303"/>
              </a:rPr>
              <a:t>Welcome to the new V||V </a:t>
            </a:r>
            <a:r>
              <a:rPr lang="en-GB" sz="3200" b="0" i="0" dirty="0" err="1">
                <a:solidFill>
                  <a:schemeClr val="accent1"/>
                </a:solidFill>
                <a:latin typeface="Breakthrough 2022" panose="02060603040202040303"/>
              </a:rPr>
              <a:t>powerpoint</a:t>
            </a:r>
            <a:r>
              <a:rPr lang="en-GB" sz="3200" b="0" i="0" dirty="0">
                <a:solidFill>
                  <a:schemeClr val="accent1"/>
                </a:solidFill>
                <a:latin typeface="Breakthrough 2022" panose="02060603040202040303"/>
              </a:rPr>
              <a:t> presentation kit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1CC8F4F-324D-D618-F35F-3CADEAEE6EAE}"/>
              </a:ext>
            </a:extLst>
          </p:cNvPr>
          <p:cNvCxnSpPr>
            <a:cxnSpLocks/>
          </p:cNvCxnSpPr>
          <p:nvPr userDrawn="1"/>
        </p:nvCxnSpPr>
        <p:spPr>
          <a:xfrm>
            <a:off x="673100" y="540000"/>
            <a:ext cx="11067281" cy="0"/>
          </a:xfrm>
          <a:prstGeom prst="line">
            <a:avLst/>
          </a:prstGeom>
          <a:ln w="6350">
            <a:solidFill>
              <a:srgbClr val="071D4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9CEEEF3-FA2E-3B85-E184-25A376E4D92C}"/>
              </a:ext>
            </a:extLst>
          </p:cNvPr>
          <p:cNvCxnSpPr>
            <a:cxnSpLocks/>
          </p:cNvCxnSpPr>
          <p:nvPr userDrawn="1"/>
        </p:nvCxnSpPr>
        <p:spPr>
          <a:xfrm flipV="1">
            <a:off x="8072447" y="1692000"/>
            <a:ext cx="0" cy="4863888"/>
          </a:xfrm>
          <a:prstGeom prst="line">
            <a:avLst/>
          </a:prstGeom>
          <a:ln w="6350">
            <a:solidFill>
              <a:srgbClr val="071D4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65EFC3-C875-A571-B317-21AC002561B6}"/>
              </a:ext>
            </a:extLst>
          </p:cNvPr>
          <p:cNvCxnSpPr>
            <a:cxnSpLocks/>
          </p:cNvCxnSpPr>
          <p:nvPr userDrawn="1"/>
        </p:nvCxnSpPr>
        <p:spPr>
          <a:xfrm flipV="1">
            <a:off x="4323138" y="1692000"/>
            <a:ext cx="0" cy="4863888"/>
          </a:xfrm>
          <a:prstGeom prst="line">
            <a:avLst/>
          </a:prstGeom>
          <a:ln w="6350">
            <a:solidFill>
              <a:srgbClr val="071D4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AA6FF9E-4A4D-EC80-7872-4D3526E1A289}"/>
              </a:ext>
            </a:extLst>
          </p:cNvPr>
          <p:cNvSpPr txBox="1"/>
          <p:nvPr userDrawn="1"/>
        </p:nvSpPr>
        <p:spPr>
          <a:xfrm>
            <a:off x="8355517" y="1692000"/>
            <a:ext cx="3380871" cy="29003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  <a:spcAft>
                <a:spcPts val="300"/>
              </a:spcAft>
            </a:pP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Typography – Special Instructions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GB" sz="1000" kern="1200" dirty="0">
                <a:solidFill>
                  <a:schemeClr val="accent2"/>
                </a:solidFill>
                <a:latin typeface="Raleway" charset="0"/>
                <a:ea typeface="Times New Roman" panose="02020603050405020304" pitchFamily="18" charset="0"/>
                <a:cs typeface="+mn-cs"/>
              </a:rPr>
              <a:t>Once the font has been replaced you will need to review the document and manually replace any uppercase I’s in ViiV with lowercase ones by following the instructions shown below.</a:t>
            </a:r>
            <a:endParaRPr lang="en-GB" sz="1000" kern="1200" dirty="0">
              <a:solidFill>
                <a:schemeClr val="accent2"/>
              </a:solidFill>
              <a:latin typeface="Raleway" charset="0"/>
              <a:ea typeface="Calibri" panose="020F0502020204030204" pitchFamily="34" charset="0"/>
              <a:cs typeface="+mn-cs"/>
            </a:endParaRP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Only the word ‘</a:t>
            </a:r>
            <a:r>
              <a:rPr lang="en-GB" sz="1000" dirty="0" err="1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ViiV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’ should use lower case ‘i’s (</a:t>
            </a:r>
            <a:r>
              <a:rPr lang="en-GB" sz="1000" b="1" i="0" dirty="0">
                <a:solidFill>
                  <a:schemeClr val="accent2"/>
                </a:solidFill>
                <a:latin typeface="Breakthrough 2022" panose="02060603040202040303"/>
                <a:ea typeface="Raleway" charset="0"/>
                <a:cs typeface="Raleway" charset="0"/>
              </a:rPr>
              <a:t>v||v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) </a:t>
            </a: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You can create this by typing shift and vertical bar^ keys (</a:t>
            </a: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shift + |) 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simultaneously</a:t>
            </a: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</a:t>
            </a: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 </a:t>
            </a:r>
            <a:r>
              <a:rPr lang="en-GB" sz="1000" b="1" u="sng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All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other circumstances the font should remain uppercase</a:t>
            </a: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Visually check the rest of the doc to ensure all instances are correct</a:t>
            </a:r>
          </a:p>
          <a:p>
            <a:pPr>
              <a:lnSpc>
                <a:spcPct val="110000"/>
              </a:lnSpc>
              <a:spcBef>
                <a:spcPts val="700"/>
              </a:spcBef>
              <a:spcAft>
                <a:spcPts val="100"/>
              </a:spcAft>
              <a:buClr>
                <a:schemeClr val="accent1"/>
              </a:buClr>
            </a:pP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^The vertical bar key (|) can be found on a PC keyboard between the shift (↑) and Z keys. For the Mac, it is between the apostrophe (‘) and enter (⏎) keys.</a:t>
            </a:r>
          </a:p>
          <a:p>
            <a:pPr marL="0" indent="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None/>
            </a:pPr>
            <a:endParaRPr lang="en-GB" sz="10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0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</a:pPr>
            <a:endParaRPr lang="en-GB" sz="10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5AB8AB-A8DA-80E8-FA78-1AF4D7EDBFE2}"/>
              </a:ext>
            </a:extLst>
          </p:cNvPr>
          <p:cNvSpPr txBox="1"/>
          <p:nvPr userDrawn="1"/>
        </p:nvSpPr>
        <p:spPr>
          <a:xfrm>
            <a:off x="4556349" y="1692000"/>
            <a:ext cx="3304608" cy="44421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Legacy documents</a:t>
            </a:r>
          </a:p>
          <a:p>
            <a:pPr>
              <a:lnSpc>
                <a:spcPct val="110000"/>
              </a:lnSpc>
              <a:spcAft>
                <a:spcPts val="900"/>
              </a:spcAft>
              <a:buClr>
                <a:schemeClr val="accent1"/>
              </a:buClr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If using 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+mn-cs"/>
              </a:rPr>
              <a:t>previous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’legacy’ documents it will need updating to the latest </a:t>
            </a:r>
            <a:r>
              <a:rPr lang="en-GB" sz="1000" b="1" i="0" dirty="0">
                <a:solidFill>
                  <a:schemeClr val="accent2"/>
                </a:solidFill>
                <a:latin typeface="Raleway" panose="020B0503030101060003" pitchFamily="34" charset="77"/>
                <a:ea typeface="Raleway" charset="0"/>
                <a:cs typeface="Raleway" charset="0"/>
              </a:rPr>
              <a:t>Breakthrough 2022 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font</a:t>
            </a:r>
            <a:b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</a:b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(install first).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GB" sz="1000" b="1" i="0" dirty="0">
                <a:solidFill>
                  <a:schemeClr val="accent2"/>
                </a:solidFill>
                <a:latin typeface="Raleway" panose="020B0503030101060003" pitchFamily="34" charset="77"/>
                <a:ea typeface="Raleway" charset="0"/>
                <a:cs typeface="Raleway" charset="0"/>
              </a:rPr>
              <a:t>For PC users</a:t>
            </a: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Go to </a:t>
            </a: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Home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, then to </a:t>
            </a: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Replace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,</a:t>
            </a:r>
            <a:b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</a:b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and select  </a:t>
            </a: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Replace fonts</a:t>
            </a:r>
            <a:b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</a:br>
            <a:r>
              <a:rPr lang="en-GB" sz="1000" b="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from the dropdown menu</a:t>
            </a: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000" b="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Under </a:t>
            </a: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Replace: 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select Breakthrough and under </a:t>
            </a:r>
            <a:b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</a:b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With: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select </a:t>
            </a: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Breakthrough 2022</a:t>
            </a: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000" b="1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000" b="1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000" b="1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000" b="1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000" b="1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000" b="1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000" b="1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000" b="1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44000" indent="-144000">
              <a:lnSpc>
                <a:spcPct val="110000"/>
              </a:lnSpc>
              <a:spcAft>
                <a:spcPts val="9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spc="-20" baseline="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Click </a:t>
            </a:r>
            <a:r>
              <a:rPr lang="en-GB" sz="1000" b="1" spc="-20" baseline="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Replace</a:t>
            </a:r>
            <a:r>
              <a:rPr lang="en-GB" sz="1000" spc="-20" baseline="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and the old font version will be substituted for the new version throughout the document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E07D7F-224F-A025-7F48-278B9839F3F0}"/>
              </a:ext>
            </a:extLst>
          </p:cNvPr>
          <p:cNvSpPr txBox="1"/>
          <p:nvPr userDrawn="1"/>
        </p:nvSpPr>
        <p:spPr>
          <a:xfrm>
            <a:off x="5640388" y="302112"/>
            <a:ext cx="6096000" cy="15840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10000"/>
              </a:lnSpc>
              <a:spcAft>
                <a:spcPts val="900"/>
              </a:spcAft>
            </a:pPr>
            <a:r>
              <a:rPr lang="en-GB" sz="1000" b="1" u="sng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This slide is a guide only and should be removed from all presentations once complete.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1A945-BB83-5A3F-169B-8452242AEB54}"/>
              </a:ext>
            </a:extLst>
          </p:cNvPr>
          <p:cNvSpPr txBox="1"/>
          <p:nvPr userDrawn="1"/>
        </p:nvSpPr>
        <p:spPr>
          <a:xfrm>
            <a:off x="673099" y="1692000"/>
            <a:ext cx="3609395" cy="4841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70000"/>
              </a:lnSpc>
            </a:pPr>
            <a:r>
              <a:rPr lang="en-GB" sz="2800" b="0" i="0" spc="-50" baseline="0" dirty="0">
                <a:solidFill>
                  <a:schemeClr val="accent2"/>
                </a:solidFill>
                <a:latin typeface="Breakthrough 2022" panose="02060603040202040303"/>
              </a:rPr>
              <a:t>Please ensure you have the latest version of the </a:t>
            </a:r>
            <a:r>
              <a:rPr lang="en-GB" sz="2800" b="0" i="0" spc="-50" baseline="0" dirty="0">
                <a:solidFill>
                  <a:schemeClr val="accent1"/>
                </a:solidFill>
                <a:latin typeface="Breakthrough 2022" panose="02060603040202040303"/>
              </a:rPr>
              <a:t>breakthrough 2022 font</a:t>
            </a:r>
            <a:r>
              <a:rPr lang="en-GB" sz="2800" b="0" i="0" spc="-50" baseline="0" dirty="0">
                <a:solidFill>
                  <a:schemeClr val="accent2"/>
                </a:solidFill>
                <a:latin typeface="Breakthrough 2022" panose="02060603040202040303"/>
              </a:rPr>
              <a:t> installed on your computer before using this template</a:t>
            </a:r>
          </a:p>
          <a:p>
            <a:pPr>
              <a:lnSpc>
                <a:spcPct val="70000"/>
              </a:lnSpc>
            </a:pPr>
            <a:endParaRPr lang="en-GB" sz="2200" b="0" i="0" spc="-50" baseline="0" dirty="0">
              <a:solidFill>
                <a:schemeClr val="accent2"/>
              </a:solidFill>
              <a:latin typeface="Breakthrough 2022" panose="02060603040202040303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charset="0"/>
                <a:ea typeface="Raleway" charset="0"/>
                <a:cs typeface="Raleway" charset="0"/>
              </a:rPr>
              <a:t>Font installation instructions – Breakthrough 2022</a:t>
            </a:r>
          </a:p>
          <a:p>
            <a:pPr marL="144000" marR="0" lvl="0" indent="-144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Clr>
                <a:srgbClr val="E30046"/>
              </a:buClr>
              <a:buSzTx/>
              <a:buFont typeface="Helvetica" pitchFamily="2" charset="0"/>
              <a:buChar char="●"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charset="0"/>
                <a:ea typeface="Raleway" charset="0"/>
                <a:cs typeface="Raleway" charset="0"/>
              </a:rPr>
              <a:t>Click on the link to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panose="020B0503030101060003" pitchFamily="34" charset="77"/>
                <a:ea typeface="Raleway" charset="0"/>
                <a:cs typeface="Raleway" charset="0"/>
              </a:rPr>
              <a:t>Brand Hub</a:t>
            </a:r>
            <a:b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panose="020B0503030101060003" pitchFamily="34" charset="77"/>
                <a:ea typeface="Raleway" charset="0"/>
                <a:cs typeface="Raleway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charset="0"/>
                <a:ea typeface="Raleway" charset="0"/>
                <a:cs typeface="Raleway" charset="0"/>
              </a:rPr>
              <a:t>(note: you will need to enter Slide Show mode)</a:t>
            </a:r>
          </a:p>
          <a:p>
            <a:pPr marL="144000" marR="0" lvl="0" indent="0" algn="l" defTabSz="914400" rtl="0" eaLnBrk="1" fontAlgn="auto" latinLnBrk="0" hangingPunct="1">
              <a:lnSpc>
                <a:spcPct val="110000"/>
              </a:lnSpc>
              <a:spcBef>
                <a:spcPts val="200"/>
              </a:spcBef>
              <a:spcAft>
                <a:spcPts val="500"/>
              </a:spcAft>
              <a:buClr>
                <a:srgbClr val="E30046"/>
              </a:buClr>
              <a:buSzTx/>
              <a:buFontTx/>
              <a:buNone/>
              <a:tabLst/>
              <a:defRPr/>
            </a:pPr>
            <a:r>
              <a:rPr kumimoji="0" lang="en-GB" sz="1000" b="1" i="0" u="sng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aleway" panose="020B0503030101060003" pitchFamily="34" charset="77"/>
                <a:ea typeface="Raleway" charset="0"/>
                <a:cs typeface="Raleway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Asset search | GSK Brand Hub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Raleway" panose="020B0503030101060003" pitchFamily="34" charset="77"/>
              <a:ea typeface="Raleway" charset="0"/>
              <a:cs typeface="Raleway" charset="0"/>
            </a:endParaRPr>
          </a:p>
          <a:p>
            <a:pPr marL="144000" marR="0" lvl="0" indent="-144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Clr>
                <a:srgbClr val="E30046"/>
              </a:buClr>
              <a:buSzTx/>
              <a:buFont typeface="Helvetica" pitchFamily="2" charset="0"/>
              <a:buChar char="●"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charset="0"/>
                <a:ea typeface="Raleway" charset="0"/>
                <a:cs typeface="Raleway" charset="0"/>
              </a:rPr>
              <a:t>Click on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panose="020B0503030101060003" pitchFamily="34" charset="77"/>
                <a:ea typeface="Raleway" charset="0"/>
                <a:cs typeface="Raleway" charset="0"/>
              </a:rPr>
              <a:t>ViiV Breakthrough 2022</a:t>
            </a:r>
          </a:p>
          <a:p>
            <a:pPr marL="144000" marR="0" lvl="0" indent="-144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Clr>
                <a:srgbClr val="E30046"/>
              </a:buClr>
              <a:buSzTx/>
              <a:buFont typeface="Helvetica" pitchFamily="2" charset="0"/>
              <a:buChar char="●"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charset="0"/>
                <a:ea typeface="Raleway" charset="0"/>
                <a:cs typeface="Raleway" charset="0"/>
              </a:rPr>
              <a:t>Click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panose="020B0503030101060003" pitchFamily="34" charset="77"/>
                <a:ea typeface="Raleway" charset="0"/>
                <a:cs typeface="Raleway" charset="0"/>
              </a:rPr>
              <a:t>download</a:t>
            </a:r>
          </a:p>
          <a:p>
            <a:pPr marL="144000" marR="0" lvl="0" indent="-144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Clr>
                <a:srgbClr val="E30046"/>
              </a:buClr>
              <a:buSzTx/>
              <a:buFont typeface="Helvetica" pitchFamily="2" charset="0"/>
              <a:buChar char="●"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charset="0"/>
                <a:ea typeface="Raleway" charset="0"/>
                <a:cs typeface="Raleway" charset="0"/>
              </a:rPr>
              <a:t>Click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panose="020B0503030101060003" pitchFamily="34" charset="77"/>
                <a:ea typeface="Raleway" charset="0"/>
                <a:cs typeface="Raleway" charset="0"/>
              </a:rPr>
              <a:t>accept and download</a:t>
            </a:r>
          </a:p>
          <a:p>
            <a:pPr marL="144000" marR="0" lvl="0" indent="-144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Clr>
                <a:srgbClr val="E30046"/>
              </a:buClr>
              <a:buSzTx/>
              <a:buFont typeface="Helvetica" pitchFamily="2" charset="0"/>
              <a:buChar char="●"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charset="0"/>
                <a:ea typeface="Raleway" charset="0"/>
                <a:cs typeface="Raleway" charset="0"/>
              </a:rPr>
              <a:t>Open the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panose="020B0503030101060003" pitchFamily="34" charset="77"/>
                <a:ea typeface="Raleway" charset="0"/>
                <a:cs typeface="Raleway" charset="0"/>
              </a:rPr>
              <a:t>Breakthrough 2022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charset="0"/>
                <a:ea typeface="Raleway" charset="0"/>
                <a:cs typeface="Raleway" charset="0"/>
              </a:rPr>
              <a:t>file from your downloads folder, unzip the font folder if they are zipped</a:t>
            </a:r>
          </a:p>
          <a:p>
            <a:pPr marL="144000" marR="0" lvl="0" indent="-144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"/>
              </a:spcAft>
              <a:buClr>
                <a:srgbClr val="E30046"/>
              </a:buClr>
              <a:buSzTx/>
              <a:buFont typeface="Helvetica" pitchFamily="2" charset="0"/>
              <a:buChar char="●"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charset="0"/>
                <a:ea typeface="Raleway" charset="0"/>
                <a:cs typeface="Raleway" charset="0"/>
              </a:rPr>
              <a:t>Locate the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charset="0"/>
                <a:ea typeface="Raleway" charset="0"/>
                <a:cs typeface="Raleway" charset="0"/>
              </a:rPr>
              <a:t>Truetype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charset="0"/>
                <a:ea typeface="Raleway" charset="0"/>
                <a:cs typeface="Raleway" charset="0"/>
              </a:rPr>
              <a:t> version of the font, path below: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panose="020B0503030101060003" pitchFamily="34" charset="77"/>
                <a:ea typeface="Raleway" charset="0"/>
                <a:cs typeface="Raleway" charset="0"/>
              </a:rPr>
              <a:t>Breakthrough_2022 &gt; </a:t>
            </a:r>
            <a:r>
              <a:rPr kumimoji="0" lang="en-GB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panose="020B0503030101060003" pitchFamily="34" charset="77"/>
                <a:ea typeface="Raleway" charset="0"/>
                <a:cs typeface="Raleway" charset="0"/>
              </a:rPr>
              <a:t>Desktop_Fonts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panose="020B0503030101060003" pitchFamily="34" charset="77"/>
                <a:ea typeface="Raleway" charset="0"/>
                <a:cs typeface="Raleway" charset="0"/>
              </a:rPr>
              <a:t> &gt; TrueType &gt; Breakthrough-2022-Bold</a:t>
            </a:r>
          </a:p>
          <a:p>
            <a:pPr marL="144000" marR="0" lvl="0" indent="-144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Clr>
                <a:srgbClr val="E30046"/>
              </a:buClr>
              <a:buSzTx/>
              <a:buFont typeface="Helvetica" pitchFamily="2" charset="0"/>
              <a:buChar char="●"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charset="0"/>
                <a:ea typeface="Raleway" charset="0"/>
                <a:cs typeface="Raleway" charset="0"/>
              </a:rPr>
              <a:t>Double click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charset="0"/>
                <a:ea typeface="Raleway" charset="0"/>
                <a:cs typeface="Raleway" charset="0"/>
              </a:rPr>
              <a:t> on the font file to open, then click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charset="0"/>
                <a:ea typeface="Raleway" charset="0"/>
                <a:cs typeface="Raleway" charset="0"/>
              </a:rPr>
              <a:t>Install</a:t>
            </a:r>
            <a:b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charset="0"/>
                <a:ea typeface="Raleway" charset="0"/>
                <a:cs typeface="Raleway" charset="0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charset="0"/>
                <a:ea typeface="Raleway" charset="0"/>
                <a:cs typeface="Raleway" charset="0"/>
              </a:rPr>
              <a:t>in the top left hand corner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99D340-9822-F6CC-0D3E-636FD6CF61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5712" y="2387802"/>
            <a:ext cx="1149014" cy="9043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0AEB2E-8446-30EC-DC01-22BBEB307A4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0666" y="3743206"/>
            <a:ext cx="3138712" cy="140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33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- Gu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3F54C1-1A57-44C8-86D9-A61E13D045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63265" y="5478943"/>
            <a:ext cx="528735" cy="137905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94DDC7D-2914-4CFD-8ABB-6752F6A9C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388" y="6518366"/>
            <a:ext cx="359612" cy="2031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>
                <a:solidFill>
                  <a:schemeClr val="bg1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fld id="{2A4924F2-D2C6-4E44-94BF-16121116D9F5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3ADF046-7EE5-B129-ACB1-30B13C4972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05600" cy="2078865"/>
          </a:xfrm>
          <a:prstGeom prst="rect">
            <a:avLst/>
          </a:prstGeom>
        </p:spPr>
      </p:pic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49D1DF81-5267-6DAB-F8E2-0DC15BDA36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200" y="324000"/>
            <a:ext cx="4114800" cy="187573"/>
          </a:xfrm>
        </p:spPr>
        <p:txBody>
          <a:bodyPr/>
          <a:lstStyle/>
          <a:p>
            <a:r>
              <a:rPr lang="en-GB"/>
              <a:t>PowerPoint document title (Global update in Header and Footer)</a:t>
            </a:r>
            <a:endParaRPr lang="en-GB" dirty="0"/>
          </a:p>
        </p:txBody>
      </p:sp>
      <p:sp>
        <p:nvSpPr>
          <p:cNvPr id="30" name="Text Placeholder 1">
            <a:extLst>
              <a:ext uri="{FF2B5EF4-FFF2-40B4-BE49-F238E27FC236}">
                <a16:creationId xmlns:a16="http://schemas.microsoft.com/office/drawing/2014/main" id="{2B786C3C-985C-D2DC-ACF1-591B9068F375}"/>
              </a:ext>
            </a:extLst>
          </p:cNvPr>
          <p:cNvSpPr txBox="1">
            <a:spLocks/>
          </p:cNvSpPr>
          <p:nvPr userDrawn="1"/>
        </p:nvSpPr>
        <p:spPr>
          <a:xfrm>
            <a:off x="673100" y="806194"/>
            <a:ext cx="10230126" cy="102640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1000"/>
              </a:spcBef>
              <a:buFontTx/>
              <a:buNone/>
              <a:defRPr sz="2500" b="0" i="0" kern="1200">
                <a:solidFill>
                  <a:srgbClr val="EB1852"/>
                </a:solidFill>
                <a:latin typeface="Breakthrough Eval2" panose="02060603040202040303" pitchFamily="18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0" i="0" dirty="0">
                <a:solidFill>
                  <a:schemeClr val="accent1"/>
                </a:solidFill>
                <a:latin typeface="Breakthrough 2022" panose="02060603040202040303"/>
              </a:rPr>
              <a:t>Welcome to the new V||V </a:t>
            </a:r>
            <a:r>
              <a:rPr lang="en-GB" sz="3200" b="0" i="0" dirty="0" err="1">
                <a:solidFill>
                  <a:schemeClr val="accent1"/>
                </a:solidFill>
                <a:latin typeface="Breakthrough 2022" panose="02060603040202040303"/>
              </a:rPr>
              <a:t>powerpoint</a:t>
            </a:r>
            <a:r>
              <a:rPr lang="en-GB" sz="3200" b="0" i="0" dirty="0">
                <a:solidFill>
                  <a:schemeClr val="accent1"/>
                </a:solidFill>
                <a:latin typeface="Breakthrough 2022" panose="02060603040202040303"/>
              </a:rPr>
              <a:t> presentation kit</a:t>
            </a:r>
          </a:p>
          <a:p>
            <a:r>
              <a:rPr lang="en-GB" sz="2700" b="0" i="0" dirty="0">
                <a:solidFill>
                  <a:schemeClr val="accent2"/>
                </a:solidFill>
                <a:latin typeface="Breakthrough 2022" panose="02060603040202040303"/>
              </a:rPr>
              <a:t>Typography</a:t>
            </a:r>
          </a:p>
          <a:p>
            <a:endParaRPr lang="en-GB" sz="2700" b="0" i="0" dirty="0">
              <a:solidFill>
                <a:schemeClr val="accent2"/>
              </a:solidFill>
              <a:latin typeface="Breakthrough 2022" panose="02060603040202040303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1CC8F4F-324D-D618-F35F-3CADEAEE6EAE}"/>
              </a:ext>
            </a:extLst>
          </p:cNvPr>
          <p:cNvCxnSpPr>
            <a:cxnSpLocks/>
          </p:cNvCxnSpPr>
          <p:nvPr userDrawn="1"/>
        </p:nvCxnSpPr>
        <p:spPr>
          <a:xfrm>
            <a:off x="673100" y="540000"/>
            <a:ext cx="11067281" cy="0"/>
          </a:xfrm>
          <a:prstGeom prst="line">
            <a:avLst/>
          </a:prstGeom>
          <a:ln w="6350">
            <a:solidFill>
              <a:srgbClr val="071D4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929497E-AE59-D187-D8A8-E0704E86652C}"/>
              </a:ext>
            </a:extLst>
          </p:cNvPr>
          <p:cNvSpPr txBox="1"/>
          <p:nvPr userDrawn="1"/>
        </p:nvSpPr>
        <p:spPr>
          <a:xfrm>
            <a:off x="4212186" y="4814645"/>
            <a:ext cx="7575344" cy="3732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000" b="0" i="0" dirty="0">
                <a:solidFill>
                  <a:schemeClr val="accent2"/>
                </a:solidFill>
                <a:latin typeface="Raleway" panose="020B0503030101060003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Breakthrough 2022 (</a:t>
            </a:r>
            <a:r>
              <a:rPr lang="en-US" sz="1000" b="0" i="0" dirty="0" err="1">
                <a:solidFill>
                  <a:schemeClr val="accent2"/>
                </a:solidFill>
                <a:latin typeface="Raleway" panose="020B0503030101060003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ViiV</a:t>
            </a:r>
            <a:r>
              <a:rPr lang="en-US" sz="1000" b="0" i="0" dirty="0">
                <a:solidFill>
                  <a:schemeClr val="accent2"/>
                </a:solidFill>
                <a:latin typeface="Raleway" panose="020B0503030101060003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 bespoke font)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739B11-498F-8974-55F4-8F68F1EE591A}"/>
              </a:ext>
            </a:extLst>
          </p:cNvPr>
          <p:cNvGrpSpPr/>
          <p:nvPr userDrawn="1"/>
        </p:nvGrpSpPr>
        <p:grpSpPr>
          <a:xfrm>
            <a:off x="4359594" y="5180258"/>
            <a:ext cx="7159306" cy="1433487"/>
            <a:chOff x="4423730" y="5330013"/>
            <a:chExt cx="3693644" cy="69730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0BBA1C-2BDD-D062-8A87-9F86C155532B}"/>
                </a:ext>
              </a:extLst>
            </p:cNvPr>
            <p:cNvSpPr txBox="1"/>
            <p:nvPr/>
          </p:nvSpPr>
          <p:spPr>
            <a:xfrm>
              <a:off x="4423730" y="5834188"/>
              <a:ext cx="1812522" cy="1319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sz="1000" dirty="0" err="1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Raleway</a:t>
              </a:r>
              <a:r>
                <a:rPr lang="en-US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 bold (Google font)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F48C4CA-DAB3-EC51-025E-7188B9F7CA44}"/>
                </a:ext>
              </a:extLst>
            </p:cNvPr>
            <p:cNvSpPr/>
            <p:nvPr/>
          </p:nvSpPr>
          <p:spPr>
            <a:xfrm>
              <a:off x="4429119" y="5330014"/>
              <a:ext cx="1784806" cy="552251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/>
            <a:p>
              <a:pPr algn="ctr"/>
              <a:r>
                <a:rPr lang="en-US" sz="2000" b="1" dirty="0" err="1">
                  <a:solidFill>
                    <a:srgbClr val="04295B"/>
                  </a:solidFill>
                  <a:latin typeface="Raleway" charset="0"/>
                  <a:ea typeface="Raleway" charset="0"/>
                  <a:cs typeface="Raleway" charset="0"/>
                </a:rPr>
                <a:t>AaBbCbDdEeFfGgHhIiJj</a:t>
              </a:r>
              <a:endParaRPr lang="en-US" sz="2000" b="1" dirty="0">
                <a:solidFill>
                  <a:srgbClr val="04295B"/>
                </a:solidFill>
                <a:latin typeface="Raleway" charset="0"/>
                <a:ea typeface="Raleway" charset="0"/>
                <a:cs typeface="Raleway" charset="0"/>
              </a:endParaRPr>
            </a:p>
            <a:p>
              <a:pPr algn="ctr"/>
              <a:r>
                <a:rPr lang="en-US" sz="2000" b="1" dirty="0" err="1">
                  <a:solidFill>
                    <a:srgbClr val="04295B"/>
                  </a:solidFill>
                  <a:latin typeface="Raleway" charset="0"/>
                  <a:ea typeface="Raleway" charset="0"/>
                  <a:cs typeface="Raleway" charset="0"/>
                </a:rPr>
                <a:t>KkLlMmNnOoPpQqRrSsTt</a:t>
              </a:r>
              <a:endParaRPr lang="en-US" sz="2000" b="1" dirty="0">
                <a:solidFill>
                  <a:srgbClr val="04295B"/>
                </a:solidFill>
                <a:latin typeface="Raleway" charset="0"/>
                <a:ea typeface="Raleway" charset="0"/>
                <a:cs typeface="Raleway" charset="0"/>
              </a:endParaRPr>
            </a:p>
            <a:p>
              <a:pPr algn="ctr"/>
              <a:r>
                <a:rPr lang="en-US" sz="2000" b="1" dirty="0" err="1">
                  <a:solidFill>
                    <a:srgbClr val="04295B"/>
                  </a:solidFill>
                  <a:latin typeface="Raleway" charset="0"/>
                  <a:ea typeface="Raleway" charset="0"/>
                  <a:cs typeface="Raleway" charset="0"/>
                </a:rPr>
                <a:t>UuVvWwXxYyZz</a:t>
              </a:r>
              <a:endParaRPr lang="en-US" sz="2000" dirty="0">
                <a:solidFill>
                  <a:srgbClr val="04295B"/>
                </a:solidFill>
                <a:effectLst/>
                <a:latin typeface="Raleway" charset="0"/>
                <a:ea typeface="Raleway" charset="0"/>
                <a:cs typeface="Raleway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8112EF3-AEA1-4085-1EC6-6CBCDDB55772}"/>
                </a:ext>
              </a:extLst>
            </p:cNvPr>
            <p:cNvSpPr txBox="1"/>
            <p:nvPr/>
          </p:nvSpPr>
          <p:spPr>
            <a:xfrm>
              <a:off x="6357839" y="5834188"/>
              <a:ext cx="1497952" cy="1931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sz="1000" dirty="0" err="1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Raleway</a:t>
              </a:r>
              <a:r>
                <a:rPr lang="en-US" sz="1000" dirty="0">
                  <a:solidFill>
                    <a:schemeClr val="accent2"/>
                  </a:solidFill>
                  <a:latin typeface="Raleway" charset="0"/>
                  <a:ea typeface="Raleway" charset="0"/>
                  <a:cs typeface="Raleway" charset="0"/>
                </a:rPr>
                <a:t> regular (Google font)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DC7C28-6B70-5EC5-52C3-DCBCCE8A898A}"/>
                </a:ext>
              </a:extLst>
            </p:cNvPr>
            <p:cNvSpPr/>
            <p:nvPr/>
          </p:nvSpPr>
          <p:spPr>
            <a:xfrm>
              <a:off x="6092901" y="5330013"/>
              <a:ext cx="2024473" cy="552251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/>
            <a:p>
              <a:pPr algn="ctr"/>
              <a:r>
                <a:rPr lang="en-US" sz="2000" dirty="0" err="1">
                  <a:solidFill>
                    <a:srgbClr val="04295B"/>
                  </a:solidFill>
                  <a:latin typeface="Raleway" charset="0"/>
                  <a:ea typeface="Raleway" charset="0"/>
                  <a:cs typeface="Raleway" charset="0"/>
                </a:rPr>
                <a:t>AaBbCbDdEeFfGgHhIiJj</a:t>
              </a:r>
              <a:endParaRPr lang="en-US" sz="2000" dirty="0">
                <a:solidFill>
                  <a:srgbClr val="04295B"/>
                </a:solidFill>
                <a:latin typeface="Raleway" charset="0"/>
                <a:ea typeface="Raleway" charset="0"/>
                <a:cs typeface="Raleway" charset="0"/>
              </a:endParaRPr>
            </a:p>
            <a:p>
              <a:pPr algn="ctr"/>
              <a:r>
                <a:rPr lang="en-US" sz="2000" dirty="0" err="1">
                  <a:solidFill>
                    <a:srgbClr val="04295B"/>
                  </a:solidFill>
                  <a:latin typeface="Raleway" charset="0"/>
                  <a:ea typeface="Raleway" charset="0"/>
                  <a:cs typeface="Raleway" charset="0"/>
                </a:rPr>
                <a:t>KkLlMmNnOoPpQqRrSsTt</a:t>
              </a:r>
              <a:endParaRPr lang="en-US" sz="2000" dirty="0">
                <a:solidFill>
                  <a:srgbClr val="04295B"/>
                </a:solidFill>
                <a:latin typeface="Raleway" charset="0"/>
                <a:ea typeface="Raleway" charset="0"/>
                <a:cs typeface="Raleway" charset="0"/>
              </a:endParaRPr>
            </a:p>
            <a:p>
              <a:pPr algn="ctr"/>
              <a:r>
                <a:rPr lang="en-US" sz="2000" dirty="0" err="1">
                  <a:solidFill>
                    <a:srgbClr val="04295B"/>
                  </a:solidFill>
                  <a:latin typeface="Raleway" charset="0"/>
                  <a:ea typeface="Raleway" charset="0"/>
                  <a:cs typeface="Raleway" charset="0"/>
                </a:rPr>
                <a:t>UuVvWwXxYyZz</a:t>
              </a:r>
              <a:endParaRPr lang="en-US" sz="2000" dirty="0">
                <a:solidFill>
                  <a:srgbClr val="04295B"/>
                </a:solidFill>
                <a:effectLst/>
                <a:latin typeface="Raleway" charset="0"/>
                <a:ea typeface="Raleway" charset="0"/>
                <a:cs typeface="Raleway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07F3FD8-0D6B-9655-1170-503A08E057D5}"/>
              </a:ext>
            </a:extLst>
          </p:cNvPr>
          <p:cNvSpPr txBox="1"/>
          <p:nvPr userDrawn="1"/>
        </p:nvSpPr>
        <p:spPr>
          <a:xfrm>
            <a:off x="673100" y="1692000"/>
            <a:ext cx="3304608" cy="45091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en-GB" sz="1000" b="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The headline font for the ViiV Healthcare brand </a:t>
            </a:r>
            <a:br>
              <a:rPr lang="en-GB" sz="1000" b="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</a:br>
            <a:r>
              <a:rPr lang="en-GB" sz="1000" b="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is </a:t>
            </a:r>
            <a:r>
              <a:rPr lang="en-GB" sz="1000" b="1" i="0" dirty="0">
                <a:solidFill>
                  <a:schemeClr val="accent2"/>
                </a:solidFill>
                <a:latin typeface="Raleway" panose="020B0503030101060003" pitchFamily="34" charset="77"/>
                <a:ea typeface="Raleway" charset="0"/>
                <a:cs typeface="Raleway" charset="0"/>
              </a:rPr>
              <a:t>Breakthrough 2022 </a:t>
            </a:r>
            <a:r>
              <a:rPr lang="en-GB" sz="1000" b="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font, a bespoke font created </a:t>
            </a:r>
            <a:br>
              <a:rPr lang="en-GB" sz="1000" b="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</a:br>
            <a:r>
              <a:rPr lang="en-GB" sz="1000" b="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as part of the brand refresh. This font is to be used </a:t>
            </a:r>
            <a:br>
              <a:rPr lang="en-GB" sz="1000" b="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</a:br>
            <a:r>
              <a:rPr lang="en-GB" sz="1000" b="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for headlines and bold statements only.</a:t>
            </a:r>
          </a:p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en-GB" sz="1000" b="1" i="0" dirty="0" err="1">
                <a:solidFill>
                  <a:schemeClr val="accent2"/>
                </a:solidFill>
                <a:latin typeface="Raleway" panose="020B0503030101060003" pitchFamily="34" charset="77"/>
                <a:ea typeface="Raleway" charset="0"/>
                <a:cs typeface="Raleway" charset="0"/>
              </a:rPr>
              <a:t>Raleway</a:t>
            </a:r>
            <a:r>
              <a:rPr lang="en-GB" sz="1000" b="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is the chosen typeface to be used for secondary executions, such as sub-headings and </a:t>
            </a:r>
            <a:br>
              <a:rPr lang="en-GB" sz="1000" b="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</a:br>
            <a:r>
              <a:rPr lang="en-GB" sz="1000" b="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body copy.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Typography – Special Instructions</a:t>
            </a: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The Breakthrough 2022 font is uppercase</a:t>
            </a: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Your content will display uppercase as default</a:t>
            </a: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Only the word ‘</a:t>
            </a:r>
            <a:r>
              <a:rPr lang="en-GB" sz="1000" dirty="0" err="1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ViiV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’ should use lower case ‘i’s (</a:t>
            </a:r>
            <a:r>
              <a:rPr lang="en-GB" sz="1000" b="1" i="0" dirty="0">
                <a:solidFill>
                  <a:schemeClr val="accent2"/>
                </a:solidFill>
                <a:latin typeface="Breakthrough 2022" panose="02060603040202040303"/>
                <a:ea typeface="Raleway" charset="0"/>
                <a:cs typeface="Raleway" charset="0"/>
              </a:rPr>
              <a:t>v||v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) </a:t>
            </a: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You can create this by typing shift and vertical bar^ keys (</a:t>
            </a: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shift + |) 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simultaneously</a:t>
            </a: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</a:t>
            </a: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In </a:t>
            </a:r>
            <a:r>
              <a:rPr lang="en-GB" sz="1000" b="1" u="sng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All</a:t>
            </a: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 other circumstances the font should remain uppercase</a:t>
            </a:r>
          </a:p>
          <a:p>
            <a:pPr marL="144000" indent="-144000">
              <a:lnSpc>
                <a:spcPct val="110000"/>
              </a:lnSpc>
              <a:spcAft>
                <a:spcPts val="900"/>
              </a:spcAft>
              <a:buClr>
                <a:schemeClr val="accent1"/>
              </a:buClr>
              <a:buFont typeface="Helvetica" pitchFamily="2" charset="0"/>
              <a:buChar char="●"/>
            </a:pPr>
            <a:r>
              <a:rPr lang="en-GB" sz="1000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Breakthrough 2022 should only be used for headlines, not supporting copy or bullet points</a:t>
            </a:r>
          </a:p>
          <a:p>
            <a:pPr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</a:pPr>
            <a:r>
              <a:rPr lang="en-GB" sz="1000" b="1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^The vertical bar key (|) can be found on a PC keyboard between the shift (↑) and Z keys. For the Mac, it is between the apostrophe (‘) and enter (⏎) keys.</a:t>
            </a: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0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>
              <a:lnSpc>
                <a:spcPct val="110000"/>
              </a:lnSpc>
              <a:spcAft>
                <a:spcPts val="300"/>
              </a:spcAft>
            </a:pPr>
            <a:endParaRPr lang="en-GB" sz="10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 marL="144000" indent="-144000"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  <a:buFont typeface="Helvetica" pitchFamily="2" charset="0"/>
              <a:buChar char="●"/>
            </a:pPr>
            <a:endParaRPr lang="en-GB" sz="10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>
              <a:lnSpc>
                <a:spcPct val="110000"/>
              </a:lnSpc>
              <a:spcAft>
                <a:spcPts val="100"/>
              </a:spcAft>
              <a:buClr>
                <a:schemeClr val="accent1"/>
              </a:buClr>
            </a:pPr>
            <a:endParaRPr lang="en-GB" sz="10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  <a:p>
            <a:pPr>
              <a:lnSpc>
                <a:spcPct val="110000"/>
              </a:lnSpc>
              <a:spcAft>
                <a:spcPts val="900"/>
              </a:spcAft>
            </a:pPr>
            <a:endParaRPr lang="en-GB" sz="1000" dirty="0">
              <a:solidFill>
                <a:schemeClr val="accent2"/>
              </a:solidFill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244E80-4AA6-BF8F-3037-3E4A823BF6A6}"/>
              </a:ext>
            </a:extLst>
          </p:cNvPr>
          <p:cNvSpPr/>
          <p:nvPr userDrawn="1"/>
        </p:nvSpPr>
        <p:spPr>
          <a:xfrm>
            <a:off x="4416480" y="1649859"/>
            <a:ext cx="6628449" cy="224987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8800" b="0" i="0" dirty="0" err="1">
                <a:solidFill>
                  <a:srgbClr val="04295B"/>
                </a:solidFill>
                <a:latin typeface="Breakthrough 2022" panose="02060603040202040303"/>
                <a:ea typeface="Verdana" panose="020B0604030504040204" pitchFamily="34" charset="0"/>
                <a:cs typeface="Helvetica" panose="020B0604020202020204" pitchFamily="34" charset="0"/>
              </a:rPr>
              <a:t>Abcdefghijklmnopqrstuvwxyz</a:t>
            </a:r>
            <a:r>
              <a:rPr lang="en-US" sz="8800" b="0" i="0" dirty="0">
                <a:solidFill>
                  <a:srgbClr val="04295B"/>
                </a:solidFill>
                <a:latin typeface="Breakthrough 2022" panose="02060603040202040303"/>
                <a:ea typeface="Verdana" panose="020B0604030504040204" pitchFamily="34" charset="0"/>
                <a:cs typeface="Helvetica" panose="020B0604020202020204" pitchFamily="34" charset="0"/>
              </a:rPr>
              <a:t> – V||V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DE25B9-3266-23FD-5ECF-5413253BF8C5}"/>
              </a:ext>
            </a:extLst>
          </p:cNvPr>
          <p:cNvSpPr txBox="1"/>
          <p:nvPr userDrawn="1"/>
        </p:nvSpPr>
        <p:spPr>
          <a:xfrm>
            <a:off x="5640388" y="302112"/>
            <a:ext cx="6096000" cy="15840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10000"/>
              </a:lnSpc>
              <a:spcAft>
                <a:spcPts val="900"/>
              </a:spcAft>
            </a:pPr>
            <a:r>
              <a:rPr lang="en-GB" sz="1000" b="1" u="sng" dirty="0">
                <a:solidFill>
                  <a:schemeClr val="accent2"/>
                </a:solidFill>
                <a:latin typeface="Raleway" charset="0"/>
                <a:ea typeface="Raleway" charset="0"/>
                <a:cs typeface="Raleway" charset="0"/>
              </a:rPr>
              <a:t>This slide is a guide only and should be removed from all presentations once complete. </a:t>
            </a:r>
          </a:p>
        </p:txBody>
      </p:sp>
    </p:spTree>
    <p:extLst>
      <p:ext uri="{BB962C8B-B14F-4D97-AF65-F5344CB8AC3E}">
        <p14:creationId xmlns:p14="http://schemas.microsoft.com/office/powerpoint/2010/main" val="30633103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B16D0A5-399E-4374-8B69-5E565DF558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6845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2" r:id="rId2"/>
    <p:sldLayoutId id="2147483653" r:id="rId3"/>
    <p:sldLayoutId id="2147483650" r:id="rId4"/>
    <p:sldLayoutId id="2147483669" r:id="rId5"/>
    <p:sldLayoutId id="2147483719" r:id="rId6"/>
    <p:sldLayoutId id="2147483773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2" r:id="rId18"/>
    <p:sldLayoutId id="2147483733" r:id="rId19"/>
    <p:sldLayoutId id="2147483734" r:id="rId20"/>
    <p:sldLayoutId id="2147483735" r:id="rId21"/>
    <p:sldLayoutId id="2147483736" r:id="rId22"/>
    <p:sldLayoutId id="2147483737" r:id="rId23"/>
    <p:sldLayoutId id="2147483738" r:id="rId24"/>
    <p:sldLayoutId id="2147483739" r:id="rId25"/>
    <p:sldLayoutId id="2147483740" r:id="rId26"/>
    <p:sldLayoutId id="2147483741" r:id="rId27"/>
    <p:sldLayoutId id="2147483742" r:id="rId28"/>
    <p:sldLayoutId id="2147483743" r:id="rId29"/>
    <p:sldLayoutId id="2147483744" r:id="rId30"/>
    <p:sldLayoutId id="2147483745" r:id="rId31"/>
    <p:sldLayoutId id="2147483746" r:id="rId32"/>
    <p:sldLayoutId id="2147483747" r:id="rId33"/>
    <p:sldLayoutId id="2147483748" r:id="rId34"/>
    <p:sldLayoutId id="2147483749" r:id="rId35"/>
    <p:sldLayoutId id="2147483750" r:id="rId36"/>
    <p:sldLayoutId id="2147483751" r:id="rId37"/>
    <p:sldLayoutId id="2147483752" r:id="rId38"/>
    <p:sldLayoutId id="2147483753" r:id="rId39"/>
    <p:sldLayoutId id="2147483754" r:id="rId40"/>
    <p:sldLayoutId id="2147483755" r:id="rId41"/>
    <p:sldLayoutId id="2147483756" r:id="rId42"/>
    <p:sldLayoutId id="2147483757" r:id="rId43"/>
    <p:sldLayoutId id="2147483758" r:id="rId44"/>
    <p:sldLayoutId id="2147483759" r:id="rId45"/>
    <p:sldLayoutId id="2147483760" r:id="rId46"/>
    <p:sldLayoutId id="2147483761" r:id="rId47"/>
    <p:sldLayoutId id="2147483762" r:id="rId48"/>
    <p:sldLayoutId id="2147483763" r:id="rId49"/>
    <p:sldLayoutId id="2147483764" r:id="rId50"/>
    <p:sldLayoutId id="2147483765" r:id="rId51"/>
    <p:sldLayoutId id="2147483766" r:id="rId52"/>
    <p:sldLayoutId id="2147483767" r:id="rId53"/>
    <p:sldLayoutId id="2147483768" r:id="rId54"/>
    <p:sldLayoutId id="2147483769" r:id="rId55"/>
    <p:sldLayoutId id="2147483770" r:id="rId56"/>
    <p:sldLayoutId id="2147483771" r:id="rId57"/>
    <p:sldLayoutId id="2147483772" r:id="rId58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393" userDrawn="1">
          <p15:clr>
            <a:srgbClr val="F26B43"/>
          </p15:clr>
        </p15:guide>
        <p15:guide id="2" pos="424" userDrawn="1">
          <p15:clr>
            <a:srgbClr val="F26B43"/>
          </p15:clr>
        </p15:guide>
        <p15:guide id="3" pos="3908" userDrawn="1">
          <p15:clr>
            <a:srgbClr val="F26B43"/>
          </p15:clr>
        </p15:guide>
        <p15:guide id="4" pos="7272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4157" userDrawn="1">
          <p15:clr>
            <a:srgbClr val="F26B43"/>
          </p15:clr>
        </p15:guide>
        <p15:guide id="7" pos="3994" userDrawn="1">
          <p15:clr>
            <a:srgbClr val="F26B43"/>
          </p15:clr>
        </p15:guide>
        <p15:guide id="8" pos="382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B16D0A5-399E-4374-8B69-5E565DF558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3100" y="324000"/>
            <a:ext cx="4114800" cy="1875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rgbClr val="071D49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794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393">
          <p15:clr>
            <a:srgbClr val="F26B43"/>
          </p15:clr>
        </p15:guide>
        <p15:guide id="2" pos="424">
          <p15:clr>
            <a:srgbClr val="F26B43"/>
          </p15:clr>
        </p15:guide>
        <p15:guide id="3" pos="3908">
          <p15:clr>
            <a:srgbClr val="F26B43"/>
          </p15:clr>
        </p15:guide>
        <p15:guide id="4" pos="7272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4157">
          <p15:clr>
            <a:srgbClr val="F26B43"/>
          </p15:clr>
        </p15:guide>
        <p15:guide id="7" pos="3994">
          <p15:clr>
            <a:srgbClr val="F26B43"/>
          </p15:clr>
        </p15:guide>
        <p15:guide id="8" pos="382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unaids.org/en/resources/documents/2022/UNAIDS_FactSheet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mailto:viiv.africapv@viivhealthcare.com" TargetMode="External"/><Relationship Id="rId1" Type="http://schemas.openxmlformats.org/officeDocument/2006/relationships/slideLayout" Target="../slideLayouts/slideLayout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6B59241-E7F5-495A-AA2F-45A8A056EF1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" y="1"/>
            <a:ext cx="6525205" cy="5426064"/>
            <a:chOff x="2" y="1"/>
            <a:chExt cx="6525205" cy="542606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E36F87E-E408-F287-2140-8B4488B17D7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93165" y="501640"/>
              <a:ext cx="5532042" cy="49244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lnSpc>
                  <a:spcPct val="100000"/>
                </a:lnSpc>
                <a:spcAft>
                  <a:spcPts val="600"/>
                </a:spcAft>
                <a:buNone/>
              </a:pPr>
              <a:r>
                <a:rPr lang="en-GB" sz="4800" b="1" dirty="0">
                  <a:solidFill>
                    <a:schemeClr val="bg1"/>
                  </a:solidFill>
                  <a:latin typeface="Breakthrough 2022" panose="020B0604020202020204" charset="0"/>
                </a:rPr>
                <a:t>Viiv Healthcare Africa Pharmacovigilance Enhancement Project</a:t>
              </a:r>
            </a:p>
            <a:p>
              <a:pPr marL="0" indent="0">
                <a:lnSpc>
                  <a:spcPct val="100000"/>
                </a:lnSpc>
                <a:spcAft>
                  <a:spcPts val="600"/>
                </a:spcAft>
                <a:buNone/>
              </a:pPr>
              <a:endParaRPr lang="en-GB" sz="4800" b="1" dirty="0">
                <a:solidFill>
                  <a:schemeClr val="bg1"/>
                </a:solidFill>
                <a:latin typeface="Breakthrough 2022" panose="020B0604020202020204" charset="0"/>
              </a:endParaRPr>
            </a:p>
            <a:p>
              <a:pPr marL="0" indent="0">
                <a:lnSpc>
                  <a:spcPct val="100000"/>
                </a:lnSpc>
                <a:spcAft>
                  <a:spcPts val="600"/>
                </a:spcAft>
                <a:buNone/>
              </a:pPr>
              <a:r>
                <a:rPr lang="en-GB" sz="1600" b="1" dirty="0">
                  <a:solidFill>
                    <a:schemeClr val="bg1"/>
                  </a:solidFill>
                  <a:latin typeface="Breakthrough 2022" panose="020B0604020202020204" charset="0"/>
                </a:rPr>
                <a:t>Summary – January 2024</a:t>
              </a:r>
              <a:endParaRPr lang="en-GB" sz="1600" dirty="0">
                <a:solidFill>
                  <a:schemeClr val="bg1"/>
                </a:solidFill>
                <a:latin typeface="Breakthrough 2022" panose="020B0604020202020204" charset="0"/>
              </a:endParaRPr>
            </a:p>
          </p:txBody>
        </p:sp>
        <p:pic>
          <p:nvPicPr>
            <p:cNvPr id="2" name="Graphic 1">
              <a:extLst>
                <a:ext uri="{FF2B5EF4-FFF2-40B4-BE49-F238E27FC236}">
                  <a16:creationId xmlns:a16="http://schemas.microsoft.com/office/drawing/2014/main" id="{BF35EC74-64AC-AF44-6490-7A9445B6CEC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" y="1"/>
              <a:ext cx="1334276" cy="33165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5137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640395-E69A-81AB-3722-811282392E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3100" y="1046376"/>
            <a:ext cx="11075988" cy="838985"/>
          </a:xfrm>
        </p:spPr>
        <p:txBody>
          <a:bodyPr/>
          <a:lstStyle/>
          <a:p>
            <a:r>
              <a:rPr lang="en-GB" dirty="0"/>
              <a:t>The Project was established as a collaboration with multiple local and international partners to strengthen PV across the African continent - in areas with high prevalence of HIV/AIDS - and monitor the safe and effective use of antiretroviral (ARV) medicines.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4F574E-126F-CA29-A4FF-71DBCC7134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100" y="677483"/>
            <a:ext cx="11063288" cy="298095"/>
          </a:xfrm>
        </p:spPr>
        <p:txBody>
          <a:bodyPr/>
          <a:lstStyle/>
          <a:p>
            <a:r>
              <a:rPr lang="en-GB" dirty="0"/>
              <a:t>What is the Africa PV Enhancement project?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48606AC8-F7CE-CFCE-025E-60EDDB7BC948}"/>
              </a:ext>
            </a:extLst>
          </p:cNvPr>
          <p:cNvSpPr txBox="1">
            <a:spLocks/>
          </p:cNvSpPr>
          <p:nvPr/>
        </p:nvSpPr>
        <p:spPr>
          <a:xfrm>
            <a:off x="673100" y="2054130"/>
            <a:ext cx="11063288" cy="29809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buFontTx/>
              <a:buNone/>
              <a:defRPr sz="2500" b="0" i="0" kern="1200">
                <a:solidFill>
                  <a:srgbClr val="EB1852"/>
                </a:solidFill>
                <a:latin typeface="Breakthrough 2022" panose="020B060402020202020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Why is the Africa PV enhancement project needed?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9E4AF24-D46A-5BA9-9A93-BEFED8BC2838}"/>
              </a:ext>
            </a:extLst>
          </p:cNvPr>
          <p:cNvSpPr txBox="1">
            <a:spLocks/>
          </p:cNvSpPr>
          <p:nvPr/>
        </p:nvSpPr>
        <p:spPr>
          <a:xfrm>
            <a:off x="660400" y="2450898"/>
            <a:ext cx="11075988" cy="83898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kern="1200" spc="-50" baseline="0">
                <a:solidFill>
                  <a:srgbClr val="071D49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400" kern="1200">
                <a:solidFill>
                  <a:srgbClr val="071D49"/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100" kern="1200">
                <a:solidFill>
                  <a:srgbClr val="071D49"/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850" kern="1200">
                <a:solidFill>
                  <a:srgbClr val="071D49"/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b="1" kern="1200">
                <a:solidFill>
                  <a:srgbClr val="E40046"/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071D49"/>
                </a:solidFill>
                <a:latin typeface="Raleway" panose="020B0503030101060003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Africa continues to be the region with the highest burden of HIV yet contributes a negligible amount of safety reports post marketing. There is a need to </a:t>
            </a:r>
            <a:r>
              <a:rPr lang="en-US" altLang="ko-KR" dirty="0"/>
              <a:t>embed a culture of adverse drug reaction (ADR) reporting into routine clinical practice in Africa, </a:t>
            </a:r>
            <a:r>
              <a:rPr lang="en-GB" dirty="0"/>
              <a:t>to enable the monitoring of the safety and effectiveness of medicines in the region, and to help identify any safety issues that are specific to the population. Safety reporting has a proven role in identifying important safety issues -  impacting patient management and outcomes. </a:t>
            </a:r>
          </a:p>
          <a:p>
            <a:r>
              <a:rPr lang="en-GB" dirty="0"/>
              <a:t> </a:t>
            </a:r>
          </a:p>
          <a:p>
            <a:endParaRPr lang="en-GB" dirty="0"/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A9736BA3-3622-3A33-0D7B-A68F6D3D0E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8993587"/>
              </p:ext>
            </p:extLst>
          </p:nvPr>
        </p:nvGraphicFramePr>
        <p:xfrm>
          <a:off x="1204278" y="4524706"/>
          <a:ext cx="3729055" cy="18072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1018E789-5F43-6A82-B0DE-8B572D6C1868}"/>
              </a:ext>
            </a:extLst>
          </p:cNvPr>
          <p:cNvSpPr/>
          <p:nvPr/>
        </p:nvSpPr>
        <p:spPr>
          <a:xfrm>
            <a:off x="4066757" y="4835247"/>
            <a:ext cx="206478" cy="2019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F74A747-7698-D31C-3371-538A9C93494F}"/>
              </a:ext>
            </a:extLst>
          </p:cNvPr>
          <p:cNvSpPr/>
          <p:nvPr/>
        </p:nvSpPr>
        <p:spPr>
          <a:xfrm>
            <a:off x="4066757" y="5183461"/>
            <a:ext cx="206478" cy="2019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E3C7F3-78BB-C997-1F1A-E55BAAE9AA2D}"/>
              </a:ext>
            </a:extLst>
          </p:cNvPr>
          <p:cNvSpPr txBox="1"/>
          <p:nvPr/>
        </p:nvSpPr>
        <p:spPr>
          <a:xfrm>
            <a:off x="4273235" y="5098693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accent2"/>
                </a:solidFill>
                <a:latin typeface="Raleway" pitchFamily="2" charset="0"/>
              </a:rPr>
              <a:t>RoW</a:t>
            </a:r>
            <a:endParaRPr lang="en-GB" dirty="0">
              <a:solidFill>
                <a:schemeClr val="accent2"/>
              </a:solidFill>
              <a:latin typeface="Raleway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F382C3D-EDC6-0A1A-4A61-8EE60921BFA4}"/>
              </a:ext>
            </a:extLst>
          </p:cNvPr>
          <p:cNvSpPr txBox="1"/>
          <p:nvPr/>
        </p:nvSpPr>
        <p:spPr>
          <a:xfrm>
            <a:off x="4273235" y="4764532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latin typeface="Raleway" pitchFamily="2" charset="0"/>
              </a:defRPr>
            </a:lvl1pPr>
          </a:lstStyle>
          <a:p>
            <a:r>
              <a:rPr lang="en-GB" dirty="0">
                <a:solidFill>
                  <a:schemeClr val="accent2"/>
                </a:solidFill>
              </a:rPr>
              <a:t>Africa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C13E15-D515-0F65-408E-4BC4AD635D12}"/>
              </a:ext>
            </a:extLst>
          </p:cNvPr>
          <p:cNvSpPr txBox="1"/>
          <p:nvPr/>
        </p:nvSpPr>
        <p:spPr>
          <a:xfrm>
            <a:off x="1227734" y="4099528"/>
            <a:ext cx="3942105" cy="492443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>
            <a:defPPr>
              <a:defRPr lang="en-US"/>
            </a:defPPr>
            <a:lvl1pPr marL="285750" indent="-285750" algn="just">
              <a:lnSpc>
                <a:spcPct val="15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pc="-50">
                <a:solidFill>
                  <a:srgbClr val="071D49"/>
                </a:solidFill>
                <a:latin typeface="Raleway" panose="020B0503030101060003" pitchFamily="34" charset="0"/>
              </a:defRPr>
            </a:lvl1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600" b="1" dirty="0"/>
              <a:t>PLHIV with access to ART in 2021 </a:t>
            </a:r>
            <a:br>
              <a:rPr lang="en-GB" sz="1600" b="1" dirty="0"/>
            </a:br>
            <a:r>
              <a:rPr lang="en-GB" sz="1600" b="1" dirty="0"/>
              <a:t>(N=28.7 million)</a:t>
            </a:r>
            <a:r>
              <a:rPr lang="en-GB" sz="1600" b="1" baseline="30000" dirty="0"/>
              <a:t>1</a:t>
            </a:r>
            <a:r>
              <a:rPr lang="en-GB" sz="1600" b="1" dirty="0"/>
              <a:t> </a:t>
            </a:r>
          </a:p>
        </p:txBody>
      </p:sp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051CA10C-EF99-C0AC-AAED-A373DB811A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4413713"/>
              </p:ext>
            </p:extLst>
          </p:nvPr>
        </p:nvGraphicFramePr>
        <p:xfrm>
          <a:off x="7022162" y="4558662"/>
          <a:ext cx="3437840" cy="18072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E1E61CC6-7D44-544F-62DD-E7CB893E6D39}"/>
              </a:ext>
            </a:extLst>
          </p:cNvPr>
          <p:cNvSpPr txBox="1"/>
          <p:nvPr/>
        </p:nvSpPr>
        <p:spPr>
          <a:xfrm>
            <a:off x="6792331" y="3970197"/>
            <a:ext cx="3985570" cy="738664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>
            <a:defPPr>
              <a:defRPr lang="en-US"/>
            </a:defPPr>
            <a:lvl1pPr marL="285750" indent="-285750" algn="just">
              <a:lnSpc>
                <a:spcPct val="15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pc="-50">
                <a:solidFill>
                  <a:srgbClr val="071D49"/>
                </a:solidFill>
                <a:latin typeface="Raleway" panose="020B0503030101060003" pitchFamily="34" charset="0"/>
              </a:defRPr>
            </a:lvl1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600" b="1" dirty="0"/>
              <a:t>Regions contributing to the </a:t>
            </a:r>
            <a:r>
              <a:rPr lang="en-US" altLang="ko-KR" sz="1600" b="1" dirty="0"/>
              <a:t>PIDM</a:t>
            </a:r>
            <a:br>
              <a:rPr lang="en-US" altLang="ko-KR" sz="1600" b="1" dirty="0"/>
            </a:br>
            <a:r>
              <a:rPr lang="en-US" altLang="ko-KR" sz="1600" b="1" dirty="0"/>
              <a:t>(11.8 million individual case </a:t>
            </a:r>
            <a:br>
              <a:rPr lang="en-US" altLang="ko-KR" sz="1600" b="1" dirty="0"/>
            </a:br>
            <a:r>
              <a:rPr lang="en-US" altLang="ko-KR" sz="1600" b="1" dirty="0"/>
              <a:t>safety reports)</a:t>
            </a:r>
            <a:r>
              <a:rPr lang="en-US" altLang="ko-KR" sz="1600" b="1" baseline="30000" dirty="0"/>
              <a:t>2</a:t>
            </a:r>
            <a:r>
              <a:rPr lang="en-US" altLang="ko-KR" sz="1600" b="1" dirty="0"/>
              <a:t> </a:t>
            </a:r>
            <a:endParaRPr lang="en-GB" sz="1600" b="1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F1CCD2F-FF0E-53F3-3CD2-0FA60F6A0D94}"/>
              </a:ext>
            </a:extLst>
          </p:cNvPr>
          <p:cNvSpPr/>
          <p:nvPr/>
        </p:nvSpPr>
        <p:spPr>
          <a:xfrm>
            <a:off x="9622390" y="4749976"/>
            <a:ext cx="206478" cy="2019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AB040F-3BB3-AC7E-18F4-91D9AAA5DB85}"/>
              </a:ext>
            </a:extLst>
          </p:cNvPr>
          <p:cNvSpPr/>
          <p:nvPr/>
        </p:nvSpPr>
        <p:spPr>
          <a:xfrm>
            <a:off x="9622390" y="5098190"/>
            <a:ext cx="206478" cy="2019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4791132-DA49-63FA-6139-9D902CDA542D}"/>
              </a:ext>
            </a:extLst>
          </p:cNvPr>
          <p:cNvSpPr txBox="1"/>
          <p:nvPr/>
        </p:nvSpPr>
        <p:spPr>
          <a:xfrm>
            <a:off x="9828868" y="5013422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accent2"/>
                </a:solidFill>
                <a:latin typeface="Raleway" pitchFamily="2" charset="0"/>
              </a:rPr>
              <a:t>RoW</a:t>
            </a:r>
            <a:endParaRPr lang="en-GB" dirty="0">
              <a:solidFill>
                <a:schemeClr val="accent2"/>
              </a:solidFill>
              <a:latin typeface="Raleway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90C1D59-E5D3-5BE7-E836-8CB4EAF0C3E4}"/>
              </a:ext>
            </a:extLst>
          </p:cNvPr>
          <p:cNvSpPr txBox="1"/>
          <p:nvPr/>
        </p:nvSpPr>
        <p:spPr>
          <a:xfrm>
            <a:off x="9828868" y="4679261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latin typeface="Raleway" pitchFamily="2" charset="0"/>
              </a:defRPr>
            </a:lvl1pPr>
          </a:lstStyle>
          <a:p>
            <a:r>
              <a:rPr lang="en-GB" dirty="0">
                <a:solidFill>
                  <a:schemeClr val="accent2"/>
                </a:solidFill>
              </a:rPr>
              <a:t>Africa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6BE3D3BB-7332-0FB4-B19F-AEC4916D1DD4}"/>
              </a:ext>
            </a:extLst>
          </p:cNvPr>
          <p:cNvSpPr txBox="1">
            <a:spLocks/>
          </p:cNvSpPr>
          <p:nvPr/>
        </p:nvSpPr>
        <p:spPr>
          <a:xfrm>
            <a:off x="6811346" y="6466083"/>
            <a:ext cx="5247940" cy="37818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" kern="1200">
                <a:solidFill>
                  <a:srgbClr val="071D49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b="1" dirty="0"/>
              <a:t>1. </a:t>
            </a:r>
            <a:r>
              <a:rPr lang="en-US" sz="700" dirty="0"/>
              <a:t>UNAIDS Fact Sheet, 2022. </a:t>
            </a:r>
            <a:r>
              <a:rPr lang="en-US" dirty="0"/>
              <a:t>Available from:</a:t>
            </a:r>
            <a:r>
              <a:rPr lang="en-US" sz="700" dirty="0"/>
              <a:t> </a:t>
            </a:r>
            <a:r>
              <a:rPr lang="en-US" sz="700" dirty="0">
                <a:hlinkClick r:id="rId4"/>
              </a:rPr>
              <a:t>https://www.unaids.org/en/resources/documents/2022/UNAIDS_FactSheet</a:t>
            </a:r>
            <a:r>
              <a:rPr lang="en-US" sz="700" dirty="0"/>
              <a:t>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71D49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Accessed September 2022;</a:t>
            </a:r>
            <a:r>
              <a:rPr lang="en-US" sz="700" dirty="0"/>
              <a:t> </a:t>
            </a:r>
            <a:r>
              <a:rPr lang="en-US" sz="700" b="1" dirty="0"/>
              <a:t>2. </a:t>
            </a:r>
            <a:r>
              <a:rPr lang="en-US" sz="700" dirty="0" err="1"/>
              <a:t>Ampadu</a:t>
            </a:r>
            <a:r>
              <a:rPr lang="en-US" sz="700" dirty="0"/>
              <a:t> HH, et al. Drug Safety 2016:39;335–45 </a:t>
            </a:r>
            <a:endParaRPr lang="en-GB" sz="700" dirty="0"/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591E7BFF-B324-91ED-3992-A26A451AC9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3796" y="6365920"/>
            <a:ext cx="5374054" cy="391222"/>
          </a:xfrm>
        </p:spPr>
        <p:txBody>
          <a:bodyPr/>
          <a:lstStyle/>
          <a:p>
            <a:r>
              <a:rPr lang="en-GB" b="1" dirty="0"/>
              <a:t>ARV, </a:t>
            </a:r>
            <a:r>
              <a:rPr lang="en-GB" dirty="0"/>
              <a:t>antiretroviral; </a:t>
            </a:r>
            <a:r>
              <a:rPr lang="en-GB" b="1" dirty="0"/>
              <a:t>PIDM, </a:t>
            </a:r>
            <a:r>
              <a:rPr lang="en-GB" dirty="0"/>
              <a:t>programme for international drug monitoring; </a:t>
            </a:r>
            <a:r>
              <a:rPr lang="en-GB" b="1" dirty="0" err="1"/>
              <a:t>RoW</a:t>
            </a:r>
            <a:r>
              <a:rPr lang="en-GB" b="1" dirty="0"/>
              <a:t>, </a:t>
            </a:r>
            <a:r>
              <a:rPr lang="en-GB" dirty="0"/>
              <a:t>rest of world </a:t>
            </a:r>
            <a:br>
              <a:rPr lang="en-GB" dirty="0"/>
            </a:br>
            <a:r>
              <a:rPr lang="en-GB" b="1" dirty="0"/>
              <a:t>PV, </a:t>
            </a:r>
            <a:r>
              <a:rPr lang="en-GB" dirty="0"/>
              <a:t>pharmacovigilance</a:t>
            </a:r>
          </a:p>
        </p:txBody>
      </p:sp>
    </p:spTree>
    <p:extLst>
      <p:ext uri="{BB962C8B-B14F-4D97-AF65-F5344CB8AC3E}">
        <p14:creationId xmlns:p14="http://schemas.microsoft.com/office/powerpoint/2010/main" val="4127942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9EFD471-2649-4ED3-A272-3A2C7F7C3E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3200" y="720000"/>
            <a:ext cx="9080400" cy="967654"/>
          </a:xfrm>
        </p:spPr>
        <p:txBody>
          <a:bodyPr/>
          <a:lstStyle/>
          <a:p>
            <a:r>
              <a:rPr lang="en-US" sz="4000" dirty="0"/>
              <a:t>Aims and objectives of the pv enhancement project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920B4E-2089-8980-1A14-F1F67D788189}"/>
              </a:ext>
            </a:extLst>
          </p:cNvPr>
          <p:cNvSpPr txBox="1">
            <a:spLocks/>
          </p:cNvSpPr>
          <p:nvPr/>
        </p:nvSpPr>
        <p:spPr>
          <a:xfrm>
            <a:off x="705250" y="1889255"/>
            <a:ext cx="8234378" cy="948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b="1" i="0" kern="1200" spc="-50" baseline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None/>
              <a:defRPr sz="2000" kern="1200">
                <a:solidFill>
                  <a:srgbClr val="071D49"/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1100" kern="1200">
                <a:solidFill>
                  <a:srgbClr val="071D49"/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Raleway" panose="020B0503030101060003" pitchFamily="34" charset="77"/>
              <a:buChar char="/"/>
              <a:defRPr sz="850" kern="1200">
                <a:solidFill>
                  <a:srgbClr val="071D49"/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  <a:defRPr sz="850" b="1" kern="1200">
                <a:solidFill>
                  <a:srgbClr val="E40046"/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50" kern="1200">
                <a:solidFill>
                  <a:srgbClr val="071D49"/>
                </a:solidFill>
                <a:latin typeface="Raleway" panose="020B0503030101060003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accent2"/>
                </a:solidFill>
              </a:rPr>
              <a:t>Strengthening systems for patient safety across the African continent a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nd monitoring the safe use of ARV medicines in a phased approach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B490CC5-50C6-6AFC-DFF8-EE290627B912}"/>
              </a:ext>
            </a:extLst>
          </p:cNvPr>
          <p:cNvSpPr txBox="1">
            <a:spLocks/>
          </p:cNvSpPr>
          <p:nvPr/>
        </p:nvSpPr>
        <p:spPr>
          <a:xfrm>
            <a:off x="705250" y="3358640"/>
            <a:ext cx="7141759" cy="348823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kern="1200" spc="-50" baseline="0">
                <a:solidFill>
                  <a:srgbClr val="071D49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400" kern="1200">
                <a:solidFill>
                  <a:srgbClr val="071D49"/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1100" kern="1200">
                <a:solidFill>
                  <a:srgbClr val="071D49"/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1852"/>
              </a:buClr>
              <a:buFont typeface="Arial" panose="020B0604020202020204" pitchFamily="34" charset="0"/>
              <a:buChar char="•"/>
              <a:defRPr sz="850" kern="1200">
                <a:solidFill>
                  <a:srgbClr val="071D49"/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b="1" kern="1200">
                <a:solidFill>
                  <a:srgbClr val="E40046"/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kern="1200">
                <a:solidFill>
                  <a:srgbClr val="071D49"/>
                </a:solidFill>
                <a:latin typeface="Raleway" panose="020B0503030101060003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lvl="1" indent="0">
              <a:spcBef>
                <a:spcPts val="600"/>
              </a:spcBef>
              <a:spcAft>
                <a:spcPts val="1600"/>
              </a:spcAft>
              <a:buNone/>
            </a:pPr>
            <a:r>
              <a:rPr lang="en-US" sz="1600" b="1" dirty="0">
                <a:solidFill>
                  <a:schemeClr val="accent2"/>
                </a:solidFill>
              </a:rPr>
              <a:t>Enhancing capabilities &amp; skills of HCPs </a:t>
            </a:r>
            <a:r>
              <a:rPr lang="en-US" sz="1600" dirty="0">
                <a:solidFill>
                  <a:schemeClr val="accent2"/>
                </a:solidFill>
              </a:rPr>
              <a:t>by</a:t>
            </a:r>
            <a:r>
              <a:rPr lang="en-US" sz="1600" b="1" dirty="0">
                <a:solidFill>
                  <a:schemeClr val="accent2"/>
                </a:solidFill>
              </a:rPr>
              <a:t> </a:t>
            </a:r>
            <a:r>
              <a:rPr lang="en-US" sz="1600" dirty="0">
                <a:solidFill>
                  <a:schemeClr val="accent2"/>
                </a:solidFill>
              </a:rPr>
              <a:t>building a culture of reporting adverse events (AEs), providing targeted support to healthcare facilities in need, and providing continuous, interactive training of HCPs</a:t>
            </a:r>
            <a:endParaRPr lang="en-US" sz="100" b="1" dirty="0">
              <a:solidFill>
                <a:schemeClr val="accent2"/>
              </a:solidFill>
            </a:endParaRPr>
          </a:p>
          <a:p>
            <a:pPr marL="893763" lvl="1" indent="0">
              <a:spcBef>
                <a:spcPts val="600"/>
              </a:spcBef>
              <a:spcAft>
                <a:spcPts val="1600"/>
              </a:spcAft>
              <a:buNone/>
            </a:pPr>
            <a:r>
              <a:rPr lang="en-US" sz="1600" b="1" dirty="0">
                <a:solidFill>
                  <a:schemeClr val="accent2"/>
                </a:solidFill>
              </a:rPr>
              <a:t>Strengthening mechanisms for reporting AEs) </a:t>
            </a:r>
            <a:r>
              <a:rPr lang="en-US" sz="1600" dirty="0">
                <a:solidFill>
                  <a:schemeClr val="accent2"/>
                </a:solidFill>
              </a:rPr>
              <a:t>by simplifying AE reporting within healthcare facilities, and ensuring easy access to existing tools of reporting</a:t>
            </a:r>
          </a:p>
          <a:p>
            <a:pPr marL="893763" lvl="1" indent="0">
              <a:spcBef>
                <a:spcPts val="600"/>
              </a:spcBef>
              <a:spcAft>
                <a:spcPts val="1600"/>
              </a:spcAft>
              <a:buNone/>
            </a:pPr>
            <a:r>
              <a:rPr lang="en-US" sz="1600" b="1" dirty="0">
                <a:solidFill>
                  <a:schemeClr val="accent2"/>
                </a:solidFill>
              </a:rPr>
              <a:t>Enhancing patient awareness </a:t>
            </a:r>
            <a:r>
              <a:rPr lang="en-US" sz="1600" dirty="0">
                <a:solidFill>
                  <a:schemeClr val="accent2"/>
                </a:solidFill>
              </a:rPr>
              <a:t>through PV awareness campaigns, in collaboration with local community healthcare workers </a:t>
            </a:r>
          </a:p>
        </p:txBody>
      </p:sp>
      <p:grpSp>
        <p:nvGrpSpPr>
          <p:cNvPr id="40" name="Graphic 12">
            <a:extLst>
              <a:ext uri="{FF2B5EF4-FFF2-40B4-BE49-F238E27FC236}">
                <a16:creationId xmlns:a16="http://schemas.microsoft.com/office/drawing/2014/main" id="{4F1C68C9-B64A-CEF6-FE84-3F7F4D72F374}"/>
              </a:ext>
            </a:extLst>
          </p:cNvPr>
          <p:cNvGrpSpPr/>
          <p:nvPr/>
        </p:nvGrpSpPr>
        <p:grpSpPr>
          <a:xfrm>
            <a:off x="754358" y="5443683"/>
            <a:ext cx="611631" cy="791941"/>
            <a:chOff x="5112543" y="2969418"/>
            <a:chExt cx="356806" cy="451008"/>
          </a:xfrm>
          <a:noFill/>
        </p:grpSpPr>
        <p:grpSp>
          <p:nvGrpSpPr>
            <p:cNvPr id="41" name="Graphic 12">
              <a:extLst>
                <a:ext uri="{FF2B5EF4-FFF2-40B4-BE49-F238E27FC236}">
                  <a16:creationId xmlns:a16="http://schemas.microsoft.com/office/drawing/2014/main" id="{E1DE81DF-7E3E-587B-CBD1-CF11E73D7F60}"/>
                </a:ext>
              </a:extLst>
            </p:cNvPr>
            <p:cNvGrpSpPr/>
            <p:nvPr/>
          </p:nvGrpSpPr>
          <p:grpSpPr>
            <a:xfrm>
              <a:off x="5112543" y="3058477"/>
              <a:ext cx="342900" cy="361949"/>
              <a:chOff x="5112543" y="3058477"/>
              <a:chExt cx="342900" cy="361949"/>
            </a:xfrm>
            <a:noFill/>
          </p:grpSpPr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7D107FC7-94D6-E628-BAAD-946875A9FAC6}"/>
                  </a:ext>
                </a:extLst>
              </p:cNvPr>
              <p:cNvSpPr/>
              <p:nvPr/>
            </p:nvSpPr>
            <p:spPr>
              <a:xfrm>
                <a:off x="5188743" y="3239452"/>
                <a:ext cx="190500" cy="95249"/>
              </a:xfrm>
              <a:custGeom>
                <a:avLst/>
                <a:gdLst>
                  <a:gd name="connsiteX0" fmla="*/ 0 w 190500"/>
                  <a:gd name="connsiteY0" fmla="*/ 0 h 95249"/>
                  <a:gd name="connsiteX1" fmla="*/ 0 w 190500"/>
                  <a:gd name="connsiteY1" fmla="*/ 0 h 95249"/>
                  <a:gd name="connsiteX2" fmla="*/ 95250 w 190500"/>
                  <a:gd name="connsiteY2" fmla="*/ 95250 h 95249"/>
                  <a:gd name="connsiteX3" fmla="*/ 95250 w 190500"/>
                  <a:gd name="connsiteY3" fmla="*/ 95250 h 95249"/>
                  <a:gd name="connsiteX4" fmla="*/ 190500 w 190500"/>
                  <a:gd name="connsiteY4" fmla="*/ 0 h 95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0" h="95249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52578"/>
                      <a:pt x="42672" y="95250"/>
                      <a:pt x="95250" y="95250"/>
                    </a:cubicBezTo>
                    <a:lnTo>
                      <a:pt x="95250" y="95250"/>
                    </a:lnTo>
                    <a:cubicBezTo>
                      <a:pt x="147828" y="95250"/>
                      <a:pt x="190500" y="52578"/>
                      <a:pt x="190500" y="0"/>
                    </a:cubicBezTo>
                  </a:path>
                </a:pathLst>
              </a:custGeom>
              <a:noFill/>
              <a:ln w="1905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FB40D2A0-733D-F2F8-E15B-AABAB323CBC2}"/>
                  </a:ext>
                </a:extLst>
              </p:cNvPr>
              <p:cNvSpPr/>
              <p:nvPr/>
            </p:nvSpPr>
            <p:spPr>
              <a:xfrm>
                <a:off x="5219509" y="3358514"/>
                <a:ext cx="125634" cy="23812"/>
              </a:xfrm>
              <a:custGeom>
                <a:avLst/>
                <a:gdLst>
                  <a:gd name="connsiteX0" fmla="*/ 0 w 125634"/>
                  <a:gd name="connsiteY0" fmla="*/ 0 h 23812"/>
                  <a:gd name="connsiteX1" fmla="*/ 62960 w 125634"/>
                  <a:gd name="connsiteY1" fmla="*/ 23813 h 23812"/>
                  <a:gd name="connsiteX2" fmla="*/ 62960 w 125634"/>
                  <a:gd name="connsiteY2" fmla="*/ 23813 h 23812"/>
                  <a:gd name="connsiteX3" fmla="*/ 125635 w 125634"/>
                  <a:gd name="connsiteY3" fmla="*/ 286 h 2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634" h="23812">
                    <a:moveTo>
                      <a:pt x="0" y="0"/>
                    </a:moveTo>
                    <a:cubicBezTo>
                      <a:pt x="16764" y="14764"/>
                      <a:pt x="38862" y="23813"/>
                      <a:pt x="62960" y="23813"/>
                    </a:cubicBezTo>
                    <a:lnTo>
                      <a:pt x="62960" y="23813"/>
                    </a:lnTo>
                    <a:cubicBezTo>
                      <a:pt x="86963" y="23813"/>
                      <a:pt x="108871" y="14954"/>
                      <a:pt x="125635" y="286"/>
                    </a:cubicBezTo>
                  </a:path>
                </a:pathLst>
              </a:custGeom>
              <a:noFill/>
              <a:ln w="1905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E6C875EE-D1F6-98B0-164A-C85D480554E8}"/>
                  </a:ext>
                </a:extLst>
              </p:cNvPr>
              <p:cNvSpPr/>
              <p:nvPr/>
            </p:nvSpPr>
            <p:spPr>
              <a:xfrm>
                <a:off x="5112543" y="3315652"/>
                <a:ext cx="114300" cy="104775"/>
              </a:xfrm>
              <a:custGeom>
                <a:avLst/>
                <a:gdLst>
                  <a:gd name="connsiteX0" fmla="*/ 114300 w 114300"/>
                  <a:gd name="connsiteY0" fmla="*/ 0 h 104775"/>
                  <a:gd name="connsiteX1" fmla="*/ 114300 w 114300"/>
                  <a:gd name="connsiteY1" fmla="*/ 20193 h 104775"/>
                  <a:gd name="connsiteX2" fmla="*/ 86868 w 114300"/>
                  <a:gd name="connsiteY2" fmla="*/ 47625 h 104775"/>
                  <a:gd name="connsiteX3" fmla="*/ 57150 w 114300"/>
                  <a:gd name="connsiteY3" fmla="*/ 47625 h 104775"/>
                  <a:gd name="connsiteX4" fmla="*/ 0 w 114300"/>
                  <a:gd name="connsiteY4" fmla="*/ 104775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300" h="104775">
                    <a:moveTo>
                      <a:pt x="114300" y="0"/>
                    </a:moveTo>
                    <a:lnTo>
                      <a:pt x="114300" y="20193"/>
                    </a:lnTo>
                    <a:cubicBezTo>
                      <a:pt x="114300" y="35338"/>
                      <a:pt x="102013" y="47625"/>
                      <a:pt x="86868" y="47625"/>
                    </a:cubicBezTo>
                    <a:lnTo>
                      <a:pt x="57150" y="47625"/>
                    </a:lnTo>
                    <a:cubicBezTo>
                      <a:pt x="25622" y="47625"/>
                      <a:pt x="0" y="73247"/>
                      <a:pt x="0" y="104775"/>
                    </a:cubicBezTo>
                  </a:path>
                </a:pathLst>
              </a:custGeom>
              <a:noFill/>
              <a:ln w="1905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FC359E7A-5488-C03E-9C9B-1ECA50659559}"/>
                  </a:ext>
                </a:extLst>
              </p:cNvPr>
              <p:cNvSpPr/>
              <p:nvPr/>
            </p:nvSpPr>
            <p:spPr>
              <a:xfrm>
                <a:off x="5341143" y="3315652"/>
                <a:ext cx="114300" cy="104775"/>
              </a:xfrm>
              <a:custGeom>
                <a:avLst/>
                <a:gdLst>
                  <a:gd name="connsiteX0" fmla="*/ 114300 w 114300"/>
                  <a:gd name="connsiteY0" fmla="*/ 104775 h 104775"/>
                  <a:gd name="connsiteX1" fmla="*/ 57150 w 114300"/>
                  <a:gd name="connsiteY1" fmla="*/ 47625 h 104775"/>
                  <a:gd name="connsiteX2" fmla="*/ 27432 w 114300"/>
                  <a:gd name="connsiteY2" fmla="*/ 47625 h 104775"/>
                  <a:gd name="connsiteX3" fmla="*/ 0 w 114300"/>
                  <a:gd name="connsiteY3" fmla="*/ 20193 h 104775"/>
                  <a:gd name="connsiteX4" fmla="*/ 0 w 114300"/>
                  <a:gd name="connsiteY4" fmla="*/ 0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300" h="104775">
                    <a:moveTo>
                      <a:pt x="114300" y="104775"/>
                    </a:moveTo>
                    <a:cubicBezTo>
                      <a:pt x="114300" y="73247"/>
                      <a:pt x="88678" y="47625"/>
                      <a:pt x="57150" y="47625"/>
                    </a:cubicBezTo>
                    <a:lnTo>
                      <a:pt x="27432" y="47625"/>
                    </a:lnTo>
                    <a:cubicBezTo>
                      <a:pt x="12287" y="47625"/>
                      <a:pt x="0" y="35338"/>
                      <a:pt x="0" y="20193"/>
                    </a:cubicBezTo>
                    <a:lnTo>
                      <a:pt x="0" y="0"/>
                    </a:lnTo>
                  </a:path>
                </a:pathLst>
              </a:custGeom>
              <a:noFill/>
              <a:ln w="1905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BDACA343-09DD-8ED4-8336-BB3609A3B94F}"/>
                  </a:ext>
                </a:extLst>
              </p:cNvPr>
              <p:cNvSpPr/>
              <p:nvPr/>
            </p:nvSpPr>
            <p:spPr>
              <a:xfrm>
                <a:off x="5283993" y="3382327"/>
                <a:ext cx="9525" cy="38100"/>
              </a:xfrm>
              <a:custGeom>
                <a:avLst/>
                <a:gdLst>
                  <a:gd name="connsiteX0" fmla="*/ 0 w 9525"/>
                  <a:gd name="connsiteY0" fmla="*/ 0 h 38100"/>
                  <a:gd name="connsiteX1" fmla="*/ 0 w 9525"/>
                  <a:gd name="connsiteY1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38100">
                    <a:moveTo>
                      <a:pt x="0" y="0"/>
                    </a:moveTo>
                    <a:lnTo>
                      <a:pt x="0" y="38100"/>
                    </a:lnTo>
                  </a:path>
                </a:pathLst>
              </a:custGeom>
              <a:ln w="1905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AE556D0-E0D7-FA9B-D736-2BBAA81B9CD6}"/>
                  </a:ext>
                </a:extLst>
              </p:cNvPr>
              <p:cNvSpPr/>
              <p:nvPr/>
            </p:nvSpPr>
            <p:spPr>
              <a:xfrm>
                <a:off x="5160168" y="3182302"/>
                <a:ext cx="28575" cy="76200"/>
              </a:xfrm>
              <a:custGeom>
                <a:avLst/>
                <a:gdLst>
                  <a:gd name="connsiteX0" fmla="*/ 28575 w 28575"/>
                  <a:gd name="connsiteY0" fmla="*/ 0 h 76200"/>
                  <a:gd name="connsiteX1" fmla="*/ 8001 w 28575"/>
                  <a:gd name="connsiteY1" fmla="*/ 0 h 76200"/>
                  <a:gd name="connsiteX2" fmla="*/ 0 w 28575"/>
                  <a:gd name="connsiteY2" fmla="*/ 8001 h 76200"/>
                  <a:gd name="connsiteX3" fmla="*/ 0 w 28575"/>
                  <a:gd name="connsiteY3" fmla="*/ 58483 h 76200"/>
                  <a:gd name="connsiteX4" fmla="*/ 17717 w 28575"/>
                  <a:gd name="connsiteY4" fmla="*/ 76200 h 76200"/>
                  <a:gd name="connsiteX5" fmla="*/ 28575 w 28575"/>
                  <a:gd name="connsiteY5" fmla="*/ 7620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575" h="76200">
                    <a:moveTo>
                      <a:pt x="28575" y="0"/>
                    </a:moveTo>
                    <a:lnTo>
                      <a:pt x="8001" y="0"/>
                    </a:lnTo>
                    <a:cubicBezTo>
                      <a:pt x="3524" y="0"/>
                      <a:pt x="0" y="3619"/>
                      <a:pt x="0" y="8001"/>
                    </a:cubicBezTo>
                    <a:lnTo>
                      <a:pt x="0" y="58483"/>
                    </a:lnTo>
                    <a:cubicBezTo>
                      <a:pt x="0" y="68294"/>
                      <a:pt x="7906" y="76200"/>
                      <a:pt x="17717" y="76200"/>
                    </a:cubicBezTo>
                    <a:lnTo>
                      <a:pt x="28575" y="76200"/>
                    </a:lnTo>
                  </a:path>
                </a:pathLst>
              </a:custGeom>
              <a:noFill/>
              <a:ln w="1905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72C4B072-DBB0-6904-B128-7D1EFA671740}"/>
                  </a:ext>
                </a:extLst>
              </p:cNvPr>
              <p:cNvSpPr/>
              <p:nvPr/>
            </p:nvSpPr>
            <p:spPr>
              <a:xfrm>
                <a:off x="5379243" y="3182302"/>
                <a:ext cx="28575" cy="76200"/>
              </a:xfrm>
              <a:custGeom>
                <a:avLst/>
                <a:gdLst>
                  <a:gd name="connsiteX0" fmla="*/ 0 w 28575"/>
                  <a:gd name="connsiteY0" fmla="*/ 0 h 76200"/>
                  <a:gd name="connsiteX1" fmla="*/ 20574 w 28575"/>
                  <a:gd name="connsiteY1" fmla="*/ 0 h 76200"/>
                  <a:gd name="connsiteX2" fmla="*/ 28575 w 28575"/>
                  <a:gd name="connsiteY2" fmla="*/ 8001 h 76200"/>
                  <a:gd name="connsiteX3" fmla="*/ 28575 w 28575"/>
                  <a:gd name="connsiteY3" fmla="*/ 58483 h 76200"/>
                  <a:gd name="connsiteX4" fmla="*/ 10858 w 28575"/>
                  <a:gd name="connsiteY4" fmla="*/ 76200 h 76200"/>
                  <a:gd name="connsiteX5" fmla="*/ 0 w 28575"/>
                  <a:gd name="connsiteY5" fmla="*/ 7620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575" h="76200">
                    <a:moveTo>
                      <a:pt x="0" y="0"/>
                    </a:moveTo>
                    <a:lnTo>
                      <a:pt x="20574" y="0"/>
                    </a:lnTo>
                    <a:cubicBezTo>
                      <a:pt x="25051" y="0"/>
                      <a:pt x="28575" y="3619"/>
                      <a:pt x="28575" y="8001"/>
                    </a:cubicBezTo>
                    <a:lnTo>
                      <a:pt x="28575" y="58483"/>
                    </a:lnTo>
                    <a:cubicBezTo>
                      <a:pt x="28575" y="68294"/>
                      <a:pt x="20669" y="76200"/>
                      <a:pt x="10858" y="76200"/>
                    </a:cubicBezTo>
                    <a:lnTo>
                      <a:pt x="0" y="76200"/>
                    </a:lnTo>
                  </a:path>
                </a:pathLst>
              </a:custGeom>
              <a:noFill/>
              <a:ln w="1905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DA726E4B-778F-BAB0-F3EF-A57B385D8CCF}"/>
                  </a:ext>
                </a:extLst>
              </p:cNvPr>
              <p:cNvSpPr/>
              <p:nvPr/>
            </p:nvSpPr>
            <p:spPr>
              <a:xfrm>
                <a:off x="5188743" y="3058477"/>
                <a:ext cx="190500" cy="142875"/>
              </a:xfrm>
              <a:custGeom>
                <a:avLst/>
                <a:gdLst>
                  <a:gd name="connsiteX0" fmla="*/ 0 w 190500"/>
                  <a:gd name="connsiteY0" fmla="*/ 142875 h 142875"/>
                  <a:gd name="connsiteX1" fmla="*/ 0 w 190500"/>
                  <a:gd name="connsiteY1" fmla="*/ 76200 h 142875"/>
                  <a:gd name="connsiteX2" fmla="*/ 76200 w 190500"/>
                  <a:gd name="connsiteY2" fmla="*/ 0 h 142875"/>
                  <a:gd name="connsiteX3" fmla="*/ 114300 w 190500"/>
                  <a:gd name="connsiteY3" fmla="*/ 0 h 142875"/>
                  <a:gd name="connsiteX4" fmla="*/ 190500 w 190500"/>
                  <a:gd name="connsiteY4" fmla="*/ 76200 h 142875"/>
                  <a:gd name="connsiteX5" fmla="*/ 190500 w 190500"/>
                  <a:gd name="connsiteY5" fmla="*/ 142875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500" h="142875">
                    <a:moveTo>
                      <a:pt x="0" y="142875"/>
                    </a:moveTo>
                    <a:lnTo>
                      <a:pt x="0" y="76200"/>
                    </a:lnTo>
                    <a:cubicBezTo>
                      <a:pt x="0" y="34100"/>
                      <a:pt x="34100" y="0"/>
                      <a:pt x="76200" y="0"/>
                    </a:cubicBezTo>
                    <a:lnTo>
                      <a:pt x="114300" y="0"/>
                    </a:lnTo>
                    <a:cubicBezTo>
                      <a:pt x="156401" y="0"/>
                      <a:pt x="190500" y="34100"/>
                      <a:pt x="190500" y="76200"/>
                    </a:cubicBezTo>
                    <a:lnTo>
                      <a:pt x="190500" y="142875"/>
                    </a:lnTo>
                  </a:path>
                </a:pathLst>
              </a:custGeom>
              <a:noFill/>
              <a:ln w="1905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A83C0B27-748B-C606-0EA6-28E71C8198B6}"/>
                  </a:ext>
                </a:extLst>
              </p:cNvPr>
              <p:cNvSpPr/>
              <p:nvPr/>
            </p:nvSpPr>
            <p:spPr>
              <a:xfrm>
                <a:off x="5226843" y="3106102"/>
                <a:ext cx="152400" cy="38100"/>
              </a:xfrm>
              <a:custGeom>
                <a:avLst/>
                <a:gdLst>
                  <a:gd name="connsiteX0" fmla="*/ 152400 w 152400"/>
                  <a:gd name="connsiteY0" fmla="*/ 38100 h 38100"/>
                  <a:gd name="connsiteX1" fmla="*/ 38100 w 152400"/>
                  <a:gd name="connsiteY1" fmla="*/ 38100 h 38100"/>
                  <a:gd name="connsiteX2" fmla="*/ 0 w 152400"/>
                  <a:gd name="connsiteY2" fmla="*/ 0 h 38100"/>
                  <a:gd name="connsiteX3" fmla="*/ 0 w 152400"/>
                  <a:gd name="connsiteY3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38100">
                    <a:moveTo>
                      <a:pt x="152400" y="38100"/>
                    </a:moveTo>
                    <a:lnTo>
                      <a:pt x="38100" y="38100"/>
                    </a:lnTo>
                    <a:cubicBezTo>
                      <a:pt x="17050" y="38100"/>
                      <a:pt x="0" y="21050"/>
                      <a:pt x="0" y="0"/>
                    </a:cubicBezTo>
                    <a:lnTo>
                      <a:pt x="0" y="0"/>
                    </a:lnTo>
                  </a:path>
                </a:pathLst>
              </a:custGeom>
              <a:noFill/>
              <a:ln w="1905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FD96B8B-C5CF-EFB0-3380-BFEFE6BC4AAD}"/>
                </a:ext>
              </a:extLst>
            </p:cNvPr>
            <p:cNvSpPr/>
            <p:nvPr/>
          </p:nvSpPr>
          <p:spPr>
            <a:xfrm>
              <a:off x="5429631" y="3021139"/>
              <a:ext cx="9525" cy="79438"/>
            </a:xfrm>
            <a:custGeom>
              <a:avLst/>
              <a:gdLst>
                <a:gd name="connsiteX0" fmla="*/ 0 w 9525"/>
                <a:gd name="connsiteY0" fmla="*/ 0 h 79438"/>
                <a:gd name="connsiteX1" fmla="*/ 0 w 9525"/>
                <a:gd name="connsiteY1" fmla="*/ 79439 h 7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9438">
                  <a:moveTo>
                    <a:pt x="0" y="0"/>
                  </a:moveTo>
                  <a:lnTo>
                    <a:pt x="0" y="79439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B7E0D2E-2BDE-DAD0-2D41-F0CCEC1984F8}"/>
                </a:ext>
              </a:extLst>
            </p:cNvPr>
            <p:cNvSpPr/>
            <p:nvPr/>
          </p:nvSpPr>
          <p:spPr>
            <a:xfrm>
              <a:off x="5389911" y="3060858"/>
              <a:ext cx="79438" cy="9525"/>
            </a:xfrm>
            <a:custGeom>
              <a:avLst/>
              <a:gdLst>
                <a:gd name="connsiteX0" fmla="*/ 79438 w 79438"/>
                <a:gd name="connsiteY0" fmla="*/ 0 h 9525"/>
                <a:gd name="connsiteX1" fmla="*/ 0 w 79438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438" h="9525">
                  <a:moveTo>
                    <a:pt x="79438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52E066B-5871-79DF-39BE-F4FB95759F4C}"/>
                </a:ext>
              </a:extLst>
            </p:cNvPr>
            <p:cNvSpPr/>
            <p:nvPr/>
          </p:nvSpPr>
          <p:spPr>
            <a:xfrm>
              <a:off x="5368671" y="2969418"/>
              <a:ext cx="9525" cy="51054"/>
            </a:xfrm>
            <a:custGeom>
              <a:avLst/>
              <a:gdLst>
                <a:gd name="connsiteX0" fmla="*/ 0 w 9525"/>
                <a:gd name="connsiteY0" fmla="*/ 0 h 51054"/>
                <a:gd name="connsiteX1" fmla="*/ 0 w 9525"/>
                <a:gd name="connsiteY1" fmla="*/ 51054 h 5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51054">
                  <a:moveTo>
                    <a:pt x="0" y="0"/>
                  </a:moveTo>
                  <a:lnTo>
                    <a:pt x="0" y="51054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7C5A61-CE59-6384-E77A-22B7A742A659}"/>
                </a:ext>
              </a:extLst>
            </p:cNvPr>
            <p:cNvSpPr/>
            <p:nvPr/>
          </p:nvSpPr>
          <p:spPr>
            <a:xfrm>
              <a:off x="5343048" y="2994945"/>
              <a:ext cx="51149" cy="9525"/>
            </a:xfrm>
            <a:custGeom>
              <a:avLst/>
              <a:gdLst>
                <a:gd name="connsiteX0" fmla="*/ 51149 w 51149"/>
                <a:gd name="connsiteY0" fmla="*/ 0 h 9525"/>
                <a:gd name="connsiteX1" fmla="*/ 0 w 51149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149" h="9525">
                  <a:moveTo>
                    <a:pt x="51149" y="0"/>
                  </a:moveTo>
                  <a:lnTo>
                    <a:pt x="0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3" name="Graphic 4">
            <a:extLst>
              <a:ext uri="{FF2B5EF4-FFF2-40B4-BE49-F238E27FC236}">
                <a16:creationId xmlns:a16="http://schemas.microsoft.com/office/drawing/2014/main" id="{E26FE0A2-6405-CE3B-ED93-BB3434FA1B25}"/>
              </a:ext>
            </a:extLst>
          </p:cNvPr>
          <p:cNvGrpSpPr/>
          <p:nvPr/>
        </p:nvGrpSpPr>
        <p:grpSpPr>
          <a:xfrm>
            <a:off x="782981" y="3429000"/>
            <a:ext cx="554387" cy="585187"/>
            <a:chOff x="5924550" y="3267075"/>
            <a:chExt cx="342900" cy="361950"/>
          </a:xfrm>
          <a:noFill/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E4FB169-0A78-1D02-47A7-52C9E5880FE3}"/>
                </a:ext>
              </a:extLst>
            </p:cNvPr>
            <p:cNvSpPr/>
            <p:nvPr/>
          </p:nvSpPr>
          <p:spPr>
            <a:xfrm>
              <a:off x="6031515" y="3567112"/>
              <a:ext cx="125634" cy="23812"/>
            </a:xfrm>
            <a:custGeom>
              <a:avLst/>
              <a:gdLst>
                <a:gd name="connsiteX0" fmla="*/ 0 w 125634"/>
                <a:gd name="connsiteY0" fmla="*/ 0 h 23812"/>
                <a:gd name="connsiteX1" fmla="*/ 62960 w 125634"/>
                <a:gd name="connsiteY1" fmla="*/ 23813 h 23812"/>
                <a:gd name="connsiteX2" fmla="*/ 62960 w 125634"/>
                <a:gd name="connsiteY2" fmla="*/ 23813 h 23812"/>
                <a:gd name="connsiteX3" fmla="*/ 125635 w 125634"/>
                <a:gd name="connsiteY3" fmla="*/ 286 h 23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634" h="23812">
                  <a:moveTo>
                    <a:pt x="0" y="0"/>
                  </a:moveTo>
                  <a:cubicBezTo>
                    <a:pt x="16764" y="14764"/>
                    <a:pt x="38862" y="23813"/>
                    <a:pt x="62960" y="23813"/>
                  </a:cubicBezTo>
                  <a:lnTo>
                    <a:pt x="62960" y="23813"/>
                  </a:lnTo>
                  <a:cubicBezTo>
                    <a:pt x="86963" y="23813"/>
                    <a:pt x="108871" y="14954"/>
                    <a:pt x="125635" y="286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rgbClr val="000000"/>
                </a:solidFill>
                <a:latin typeface="Raleway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C903B87-A6AC-4494-6E47-6A0620A0F547}"/>
                </a:ext>
              </a:extLst>
            </p:cNvPr>
            <p:cNvSpPr/>
            <p:nvPr/>
          </p:nvSpPr>
          <p:spPr>
            <a:xfrm>
              <a:off x="6049232" y="3475863"/>
              <a:ext cx="90296" cy="21145"/>
            </a:xfrm>
            <a:custGeom>
              <a:avLst/>
              <a:gdLst>
                <a:gd name="connsiteX0" fmla="*/ 90297 w 90296"/>
                <a:gd name="connsiteY0" fmla="*/ 1905 h 21145"/>
                <a:gd name="connsiteX1" fmla="*/ 46006 w 90296"/>
                <a:gd name="connsiteY1" fmla="*/ 21145 h 21145"/>
                <a:gd name="connsiteX2" fmla="*/ 46006 w 90296"/>
                <a:gd name="connsiteY2" fmla="*/ 21145 h 21145"/>
                <a:gd name="connsiteX3" fmla="*/ 0 w 90296"/>
                <a:gd name="connsiteY3" fmla="*/ 0 h 21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296" h="21145">
                  <a:moveTo>
                    <a:pt x="90297" y="1905"/>
                  </a:moveTo>
                  <a:cubicBezTo>
                    <a:pt x="79248" y="13716"/>
                    <a:pt x="63437" y="21145"/>
                    <a:pt x="46006" y="21145"/>
                  </a:cubicBezTo>
                  <a:lnTo>
                    <a:pt x="46006" y="21145"/>
                  </a:lnTo>
                  <a:cubicBezTo>
                    <a:pt x="27718" y="21145"/>
                    <a:pt x="11240" y="12954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rgbClr val="000000"/>
                </a:solidFill>
                <a:latin typeface="Raleway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FC4A140-4290-6444-DF07-712BB85E1558}"/>
                </a:ext>
              </a:extLst>
            </p:cNvPr>
            <p:cNvSpPr/>
            <p:nvPr/>
          </p:nvSpPr>
          <p:spPr>
            <a:xfrm>
              <a:off x="6001226" y="3457479"/>
              <a:ext cx="189547" cy="85820"/>
            </a:xfrm>
            <a:custGeom>
              <a:avLst/>
              <a:gdLst>
                <a:gd name="connsiteX0" fmla="*/ 0 w 189547"/>
                <a:gd name="connsiteY0" fmla="*/ 0 h 85820"/>
                <a:gd name="connsiteX1" fmla="*/ 94774 w 189547"/>
                <a:gd name="connsiteY1" fmla="*/ 85820 h 85820"/>
                <a:gd name="connsiteX2" fmla="*/ 94774 w 189547"/>
                <a:gd name="connsiteY2" fmla="*/ 85820 h 85820"/>
                <a:gd name="connsiteX3" fmla="*/ 189548 w 189547"/>
                <a:gd name="connsiteY3" fmla="*/ 0 h 85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547" h="85820">
                  <a:moveTo>
                    <a:pt x="0" y="0"/>
                  </a:moveTo>
                  <a:cubicBezTo>
                    <a:pt x="4763" y="48196"/>
                    <a:pt x="45339" y="85820"/>
                    <a:pt x="94774" y="85820"/>
                  </a:cubicBezTo>
                  <a:lnTo>
                    <a:pt x="94774" y="85820"/>
                  </a:lnTo>
                  <a:cubicBezTo>
                    <a:pt x="144209" y="85820"/>
                    <a:pt x="184785" y="48196"/>
                    <a:pt x="189548" y="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rgbClr val="000000"/>
                </a:solidFill>
                <a:latin typeface="Raleway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40A4516-7AF6-FA61-68B9-78567A8A9F88}"/>
                </a:ext>
              </a:extLst>
            </p:cNvPr>
            <p:cNvSpPr/>
            <p:nvPr/>
          </p:nvSpPr>
          <p:spPr>
            <a:xfrm>
              <a:off x="6000750" y="3390900"/>
              <a:ext cx="76200" cy="47625"/>
            </a:xfrm>
            <a:custGeom>
              <a:avLst/>
              <a:gdLst>
                <a:gd name="connsiteX0" fmla="*/ 59817 w 76200"/>
                <a:gd name="connsiteY0" fmla="*/ 47625 h 47625"/>
                <a:gd name="connsiteX1" fmla="*/ 9716 w 76200"/>
                <a:gd name="connsiteY1" fmla="*/ 47625 h 47625"/>
                <a:gd name="connsiteX2" fmla="*/ 0 w 76200"/>
                <a:gd name="connsiteY2" fmla="*/ 37909 h 47625"/>
                <a:gd name="connsiteX3" fmla="*/ 0 w 76200"/>
                <a:gd name="connsiteY3" fmla="*/ 9716 h 47625"/>
                <a:gd name="connsiteX4" fmla="*/ 9716 w 76200"/>
                <a:gd name="connsiteY4" fmla="*/ 0 h 47625"/>
                <a:gd name="connsiteX5" fmla="*/ 66484 w 76200"/>
                <a:gd name="connsiteY5" fmla="*/ 0 h 47625"/>
                <a:gd name="connsiteX6" fmla="*/ 76200 w 76200"/>
                <a:gd name="connsiteY6" fmla="*/ 9716 h 47625"/>
                <a:gd name="connsiteX7" fmla="*/ 76200 w 76200"/>
                <a:gd name="connsiteY7" fmla="*/ 31242 h 47625"/>
                <a:gd name="connsiteX8" fmla="*/ 59817 w 76200"/>
                <a:gd name="connsiteY8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200" h="47625">
                  <a:moveTo>
                    <a:pt x="59817" y="47625"/>
                  </a:moveTo>
                  <a:lnTo>
                    <a:pt x="9716" y="47625"/>
                  </a:lnTo>
                  <a:cubicBezTo>
                    <a:pt x="4382" y="47625"/>
                    <a:pt x="0" y="43244"/>
                    <a:pt x="0" y="37909"/>
                  </a:cubicBezTo>
                  <a:lnTo>
                    <a:pt x="0" y="9716"/>
                  </a:lnTo>
                  <a:cubicBezTo>
                    <a:pt x="0" y="4381"/>
                    <a:pt x="4382" y="0"/>
                    <a:pt x="9716" y="0"/>
                  </a:cubicBezTo>
                  <a:lnTo>
                    <a:pt x="66484" y="0"/>
                  </a:lnTo>
                  <a:cubicBezTo>
                    <a:pt x="71819" y="0"/>
                    <a:pt x="76200" y="4381"/>
                    <a:pt x="76200" y="9716"/>
                  </a:cubicBezTo>
                  <a:lnTo>
                    <a:pt x="76200" y="31242"/>
                  </a:lnTo>
                  <a:cubicBezTo>
                    <a:pt x="76200" y="40291"/>
                    <a:pt x="68866" y="47625"/>
                    <a:pt x="59817" y="47625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rgbClr val="000000"/>
                </a:solidFill>
                <a:latin typeface="Raleway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C7DABBF-BEC1-46CB-B624-19A9EF59CEDE}"/>
                </a:ext>
              </a:extLst>
            </p:cNvPr>
            <p:cNvSpPr/>
            <p:nvPr/>
          </p:nvSpPr>
          <p:spPr>
            <a:xfrm>
              <a:off x="6115050" y="3390900"/>
              <a:ext cx="76200" cy="47625"/>
            </a:xfrm>
            <a:custGeom>
              <a:avLst/>
              <a:gdLst>
                <a:gd name="connsiteX0" fmla="*/ 66484 w 76200"/>
                <a:gd name="connsiteY0" fmla="*/ 47625 h 47625"/>
                <a:gd name="connsiteX1" fmla="*/ 16383 w 76200"/>
                <a:gd name="connsiteY1" fmla="*/ 47625 h 47625"/>
                <a:gd name="connsiteX2" fmla="*/ 0 w 76200"/>
                <a:gd name="connsiteY2" fmla="*/ 31242 h 47625"/>
                <a:gd name="connsiteX3" fmla="*/ 0 w 76200"/>
                <a:gd name="connsiteY3" fmla="*/ 9716 h 47625"/>
                <a:gd name="connsiteX4" fmla="*/ 9716 w 76200"/>
                <a:gd name="connsiteY4" fmla="*/ 0 h 47625"/>
                <a:gd name="connsiteX5" fmla="*/ 66484 w 76200"/>
                <a:gd name="connsiteY5" fmla="*/ 0 h 47625"/>
                <a:gd name="connsiteX6" fmla="*/ 76200 w 76200"/>
                <a:gd name="connsiteY6" fmla="*/ 9716 h 47625"/>
                <a:gd name="connsiteX7" fmla="*/ 76200 w 76200"/>
                <a:gd name="connsiteY7" fmla="*/ 37909 h 47625"/>
                <a:gd name="connsiteX8" fmla="*/ 66484 w 76200"/>
                <a:gd name="connsiteY8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200" h="47625">
                  <a:moveTo>
                    <a:pt x="66484" y="47625"/>
                  </a:moveTo>
                  <a:lnTo>
                    <a:pt x="16383" y="47625"/>
                  </a:lnTo>
                  <a:cubicBezTo>
                    <a:pt x="7334" y="47625"/>
                    <a:pt x="0" y="40291"/>
                    <a:pt x="0" y="31242"/>
                  </a:cubicBezTo>
                  <a:lnTo>
                    <a:pt x="0" y="9716"/>
                  </a:lnTo>
                  <a:cubicBezTo>
                    <a:pt x="0" y="4381"/>
                    <a:pt x="4381" y="0"/>
                    <a:pt x="9716" y="0"/>
                  </a:cubicBezTo>
                  <a:lnTo>
                    <a:pt x="66484" y="0"/>
                  </a:lnTo>
                  <a:cubicBezTo>
                    <a:pt x="71819" y="0"/>
                    <a:pt x="76200" y="4381"/>
                    <a:pt x="76200" y="9716"/>
                  </a:cubicBezTo>
                  <a:lnTo>
                    <a:pt x="76200" y="37909"/>
                  </a:lnTo>
                  <a:cubicBezTo>
                    <a:pt x="76200" y="43244"/>
                    <a:pt x="71819" y="47625"/>
                    <a:pt x="66484" y="47625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rgbClr val="000000"/>
                </a:solidFill>
                <a:latin typeface="Raleway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43EC8ED-4B21-593D-2581-A94F9560525C}"/>
                </a:ext>
              </a:extLst>
            </p:cNvPr>
            <p:cNvSpPr/>
            <p:nvPr/>
          </p:nvSpPr>
          <p:spPr>
            <a:xfrm>
              <a:off x="6076950" y="3409950"/>
              <a:ext cx="38100" cy="9525"/>
            </a:xfrm>
            <a:custGeom>
              <a:avLst/>
              <a:gdLst>
                <a:gd name="connsiteX0" fmla="*/ 0 w 38100"/>
                <a:gd name="connsiteY0" fmla="*/ 0 h 9525"/>
                <a:gd name="connsiteX1" fmla="*/ 38100 w 3810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9525">
                  <a:moveTo>
                    <a:pt x="0" y="0"/>
                  </a:moveTo>
                  <a:lnTo>
                    <a:pt x="3810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rgbClr val="000000"/>
                </a:solidFill>
                <a:latin typeface="Raleway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71E4DFA-E049-48A9-ED97-834A0DC658FF}"/>
                </a:ext>
              </a:extLst>
            </p:cNvPr>
            <p:cNvSpPr/>
            <p:nvPr/>
          </p:nvSpPr>
          <p:spPr>
            <a:xfrm>
              <a:off x="6115050" y="3333750"/>
              <a:ext cx="47625" cy="9525"/>
            </a:xfrm>
            <a:custGeom>
              <a:avLst/>
              <a:gdLst>
                <a:gd name="connsiteX0" fmla="*/ 0 w 47625"/>
                <a:gd name="connsiteY0" fmla="*/ 0 h 9525"/>
                <a:gd name="connsiteX1" fmla="*/ 47625 w 4762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625" h="9525">
                  <a:moveTo>
                    <a:pt x="0" y="0"/>
                  </a:moveTo>
                  <a:lnTo>
                    <a:pt x="47625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rgbClr val="000000"/>
                </a:solidFill>
                <a:latin typeface="Raleway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E4B8D71-68F5-6DD9-6AF2-B1ED05991502}"/>
                </a:ext>
              </a:extLst>
            </p:cNvPr>
            <p:cNvSpPr/>
            <p:nvPr/>
          </p:nvSpPr>
          <p:spPr>
            <a:xfrm>
              <a:off x="6019800" y="3333750"/>
              <a:ext cx="47625" cy="9525"/>
            </a:xfrm>
            <a:custGeom>
              <a:avLst/>
              <a:gdLst>
                <a:gd name="connsiteX0" fmla="*/ 0 w 47625"/>
                <a:gd name="connsiteY0" fmla="*/ 0 h 9525"/>
                <a:gd name="connsiteX1" fmla="*/ 47625 w 4762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625" h="9525">
                  <a:moveTo>
                    <a:pt x="0" y="0"/>
                  </a:moveTo>
                  <a:lnTo>
                    <a:pt x="47625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rgbClr val="000000"/>
                </a:solidFill>
                <a:latin typeface="Raleway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6A37938-A359-0675-84C4-C01BA0046DBA}"/>
                </a:ext>
              </a:extLst>
            </p:cNvPr>
            <p:cNvSpPr/>
            <p:nvPr/>
          </p:nvSpPr>
          <p:spPr>
            <a:xfrm>
              <a:off x="5924550" y="3524250"/>
              <a:ext cx="114300" cy="104775"/>
            </a:xfrm>
            <a:custGeom>
              <a:avLst/>
              <a:gdLst>
                <a:gd name="connsiteX0" fmla="*/ 114300 w 114300"/>
                <a:gd name="connsiteY0" fmla="*/ 0 h 104775"/>
                <a:gd name="connsiteX1" fmla="*/ 114300 w 114300"/>
                <a:gd name="connsiteY1" fmla="*/ 20193 h 104775"/>
                <a:gd name="connsiteX2" fmla="*/ 86868 w 114300"/>
                <a:gd name="connsiteY2" fmla="*/ 47625 h 104775"/>
                <a:gd name="connsiteX3" fmla="*/ 57150 w 114300"/>
                <a:gd name="connsiteY3" fmla="*/ 47625 h 104775"/>
                <a:gd name="connsiteX4" fmla="*/ 0 w 114300"/>
                <a:gd name="connsiteY4" fmla="*/ 10477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04775">
                  <a:moveTo>
                    <a:pt x="114300" y="0"/>
                  </a:moveTo>
                  <a:lnTo>
                    <a:pt x="114300" y="20193"/>
                  </a:lnTo>
                  <a:cubicBezTo>
                    <a:pt x="114300" y="35338"/>
                    <a:pt x="102013" y="47625"/>
                    <a:pt x="86868" y="47625"/>
                  </a:cubicBezTo>
                  <a:lnTo>
                    <a:pt x="57150" y="47625"/>
                  </a:lnTo>
                  <a:cubicBezTo>
                    <a:pt x="25622" y="47625"/>
                    <a:pt x="0" y="73247"/>
                    <a:pt x="0" y="104775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rgbClr val="000000"/>
                </a:solidFill>
                <a:latin typeface="Raleway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0D59CC2-98E3-C4F9-A0E6-C918A0B759B2}"/>
                </a:ext>
              </a:extLst>
            </p:cNvPr>
            <p:cNvSpPr/>
            <p:nvPr/>
          </p:nvSpPr>
          <p:spPr>
            <a:xfrm>
              <a:off x="6153150" y="3524250"/>
              <a:ext cx="114300" cy="104775"/>
            </a:xfrm>
            <a:custGeom>
              <a:avLst/>
              <a:gdLst>
                <a:gd name="connsiteX0" fmla="*/ 114300 w 114300"/>
                <a:gd name="connsiteY0" fmla="*/ 104775 h 104775"/>
                <a:gd name="connsiteX1" fmla="*/ 57150 w 114300"/>
                <a:gd name="connsiteY1" fmla="*/ 47625 h 104775"/>
                <a:gd name="connsiteX2" fmla="*/ 27432 w 114300"/>
                <a:gd name="connsiteY2" fmla="*/ 47625 h 104775"/>
                <a:gd name="connsiteX3" fmla="*/ 0 w 114300"/>
                <a:gd name="connsiteY3" fmla="*/ 20193 h 104775"/>
                <a:gd name="connsiteX4" fmla="*/ 0 w 114300"/>
                <a:gd name="connsiteY4" fmla="*/ 0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04775">
                  <a:moveTo>
                    <a:pt x="114300" y="104775"/>
                  </a:moveTo>
                  <a:cubicBezTo>
                    <a:pt x="114300" y="73247"/>
                    <a:pt x="88678" y="47625"/>
                    <a:pt x="57150" y="47625"/>
                  </a:cubicBezTo>
                  <a:lnTo>
                    <a:pt x="27432" y="47625"/>
                  </a:lnTo>
                  <a:cubicBezTo>
                    <a:pt x="12287" y="47625"/>
                    <a:pt x="0" y="35338"/>
                    <a:pt x="0" y="20193"/>
                  </a:cubicBez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rgbClr val="000000"/>
                </a:solidFill>
                <a:latin typeface="Raleway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8D16F89-6C58-29FF-BEA6-E3E40FE81185}"/>
                </a:ext>
              </a:extLst>
            </p:cNvPr>
            <p:cNvSpPr/>
            <p:nvPr/>
          </p:nvSpPr>
          <p:spPr>
            <a:xfrm>
              <a:off x="6019800" y="3571875"/>
              <a:ext cx="9525" cy="57150"/>
            </a:xfrm>
            <a:custGeom>
              <a:avLst/>
              <a:gdLst>
                <a:gd name="connsiteX0" fmla="*/ 0 w 9525"/>
                <a:gd name="connsiteY0" fmla="*/ 0 h 57150"/>
                <a:gd name="connsiteX1" fmla="*/ 0 w 9525"/>
                <a:gd name="connsiteY1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57150">
                  <a:moveTo>
                    <a:pt x="0" y="0"/>
                  </a:moveTo>
                  <a:lnTo>
                    <a:pt x="0" y="5715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rgbClr val="000000"/>
                </a:solidFill>
                <a:latin typeface="Raleway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6698906-65A4-E39B-E080-8CD1E09A71E2}"/>
                </a:ext>
              </a:extLst>
            </p:cNvPr>
            <p:cNvSpPr/>
            <p:nvPr/>
          </p:nvSpPr>
          <p:spPr>
            <a:xfrm>
              <a:off x="6172200" y="3571875"/>
              <a:ext cx="9525" cy="57150"/>
            </a:xfrm>
            <a:custGeom>
              <a:avLst/>
              <a:gdLst>
                <a:gd name="connsiteX0" fmla="*/ 0 w 9525"/>
                <a:gd name="connsiteY0" fmla="*/ 0 h 57150"/>
                <a:gd name="connsiteX1" fmla="*/ 0 w 9525"/>
                <a:gd name="connsiteY1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57150">
                  <a:moveTo>
                    <a:pt x="0" y="0"/>
                  </a:moveTo>
                  <a:lnTo>
                    <a:pt x="0" y="5715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rgbClr val="000000"/>
                </a:solidFill>
                <a:latin typeface="Raleway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A4AF329-97E6-CF18-E75D-EC5A653A3951}"/>
                </a:ext>
              </a:extLst>
            </p:cNvPr>
            <p:cNvSpPr/>
            <p:nvPr/>
          </p:nvSpPr>
          <p:spPr>
            <a:xfrm>
              <a:off x="5972175" y="3390900"/>
              <a:ext cx="28575" cy="76200"/>
            </a:xfrm>
            <a:custGeom>
              <a:avLst/>
              <a:gdLst>
                <a:gd name="connsiteX0" fmla="*/ 28575 w 28575"/>
                <a:gd name="connsiteY0" fmla="*/ 0 h 76200"/>
                <a:gd name="connsiteX1" fmla="*/ 8001 w 28575"/>
                <a:gd name="connsiteY1" fmla="*/ 0 h 76200"/>
                <a:gd name="connsiteX2" fmla="*/ 0 w 28575"/>
                <a:gd name="connsiteY2" fmla="*/ 8001 h 76200"/>
                <a:gd name="connsiteX3" fmla="*/ 0 w 28575"/>
                <a:gd name="connsiteY3" fmla="*/ 58483 h 76200"/>
                <a:gd name="connsiteX4" fmla="*/ 17716 w 28575"/>
                <a:gd name="connsiteY4" fmla="*/ 76200 h 76200"/>
                <a:gd name="connsiteX5" fmla="*/ 28575 w 28575"/>
                <a:gd name="connsiteY5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5" h="76200">
                  <a:moveTo>
                    <a:pt x="28575" y="0"/>
                  </a:moveTo>
                  <a:lnTo>
                    <a:pt x="8001" y="0"/>
                  </a:lnTo>
                  <a:cubicBezTo>
                    <a:pt x="3524" y="0"/>
                    <a:pt x="0" y="3619"/>
                    <a:pt x="0" y="8001"/>
                  </a:cubicBezTo>
                  <a:lnTo>
                    <a:pt x="0" y="58483"/>
                  </a:lnTo>
                  <a:cubicBezTo>
                    <a:pt x="0" y="68294"/>
                    <a:pt x="7906" y="76200"/>
                    <a:pt x="17716" y="76200"/>
                  </a:cubicBezTo>
                  <a:lnTo>
                    <a:pt x="28575" y="7620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rgbClr val="000000"/>
                </a:solidFill>
                <a:latin typeface="Raleway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2BB2C6F0-20E1-6AA5-1B94-36221BAA754A}"/>
                </a:ext>
              </a:extLst>
            </p:cNvPr>
            <p:cNvSpPr/>
            <p:nvPr/>
          </p:nvSpPr>
          <p:spPr>
            <a:xfrm>
              <a:off x="6191250" y="3390900"/>
              <a:ext cx="28575" cy="76200"/>
            </a:xfrm>
            <a:custGeom>
              <a:avLst/>
              <a:gdLst>
                <a:gd name="connsiteX0" fmla="*/ 0 w 28575"/>
                <a:gd name="connsiteY0" fmla="*/ 0 h 76200"/>
                <a:gd name="connsiteX1" fmla="*/ 20574 w 28575"/>
                <a:gd name="connsiteY1" fmla="*/ 0 h 76200"/>
                <a:gd name="connsiteX2" fmla="*/ 28575 w 28575"/>
                <a:gd name="connsiteY2" fmla="*/ 8001 h 76200"/>
                <a:gd name="connsiteX3" fmla="*/ 28575 w 28575"/>
                <a:gd name="connsiteY3" fmla="*/ 58483 h 76200"/>
                <a:gd name="connsiteX4" fmla="*/ 10858 w 28575"/>
                <a:gd name="connsiteY4" fmla="*/ 76200 h 76200"/>
                <a:gd name="connsiteX5" fmla="*/ 0 w 28575"/>
                <a:gd name="connsiteY5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75" h="76200">
                  <a:moveTo>
                    <a:pt x="0" y="0"/>
                  </a:moveTo>
                  <a:lnTo>
                    <a:pt x="20574" y="0"/>
                  </a:lnTo>
                  <a:cubicBezTo>
                    <a:pt x="25051" y="0"/>
                    <a:pt x="28575" y="3619"/>
                    <a:pt x="28575" y="8001"/>
                  </a:cubicBezTo>
                  <a:lnTo>
                    <a:pt x="28575" y="58483"/>
                  </a:lnTo>
                  <a:cubicBezTo>
                    <a:pt x="28575" y="68294"/>
                    <a:pt x="20669" y="76200"/>
                    <a:pt x="10858" y="76200"/>
                  </a:cubicBezTo>
                  <a:lnTo>
                    <a:pt x="0" y="76200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rgbClr val="000000"/>
                </a:solidFill>
                <a:latin typeface="Raleway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FCAE661-E66B-DB34-BFE3-C6161A31CDE4}"/>
                </a:ext>
              </a:extLst>
            </p:cNvPr>
            <p:cNvSpPr/>
            <p:nvPr/>
          </p:nvSpPr>
          <p:spPr>
            <a:xfrm>
              <a:off x="6000750" y="3267075"/>
              <a:ext cx="190500" cy="142875"/>
            </a:xfrm>
            <a:custGeom>
              <a:avLst/>
              <a:gdLst>
                <a:gd name="connsiteX0" fmla="*/ 0 w 190500"/>
                <a:gd name="connsiteY0" fmla="*/ 142875 h 142875"/>
                <a:gd name="connsiteX1" fmla="*/ 0 w 190500"/>
                <a:gd name="connsiteY1" fmla="*/ 57150 h 142875"/>
                <a:gd name="connsiteX2" fmla="*/ 57150 w 190500"/>
                <a:gd name="connsiteY2" fmla="*/ 0 h 142875"/>
                <a:gd name="connsiteX3" fmla="*/ 133350 w 190500"/>
                <a:gd name="connsiteY3" fmla="*/ 0 h 142875"/>
                <a:gd name="connsiteX4" fmla="*/ 190500 w 190500"/>
                <a:gd name="connsiteY4" fmla="*/ 57150 h 142875"/>
                <a:gd name="connsiteX5" fmla="*/ 190500 w 190500"/>
                <a:gd name="connsiteY5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500" h="142875">
                  <a:moveTo>
                    <a:pt x="0" y="142875"/>
                  </a:moveTo>
                  <a:lnTo>
                    <a:pt x="0" y="57150"/>
                  </a:lnTo>
                  <a:cubicBezTo>
                    <a:pt x="0" y="25622"/>
                    <a:pt x="25622" y="0"/>
                    <a:pt x="57150" y="0"/>
                  </a:cubicBezTo>
                  <a:lnTo>
                    <a:pt x="133350" y="0"/>
                  </a:lnTo>
                  <a:cubicBezTo>
                    <a:pt x="164878" y="0"/>
                    <a:pt x="190500" y="25622"/>
                    <a:pt x="190500" y="57150"/>
                  </a:cubicBezTo>
                  <a:lnTo>
                    <a:pt x="190500" y="142875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rgbClr val="000000"/>
                </a:solidFill>
                <a:latin typeface="Raleway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A1830E4F-AB61-0D15-BA78-0EE9297813AA}"/>
                </a:ext>
              </a:extLst>
            </p:cNvPr>
            <p:cNvSpPr/>
            <p:nvPr/>
          </p:nvSpPr>
          <p:spPr>
            <a:xfrm>
              <a:off x="6067425" y="3305175"/>
              <a:ext cx="47625" cy="47625"/>
            </a:xfrm>
            <a:custGeom>
              <a:avLst/>
              <a:gdLst>
                <a:gd name="connsiteX0" fmla="*/ 47625 w 47625"/>
                <a:gd name="connsiteY0" fmla="*/ 23813 h 47625"/>
                <a:gd name="connsiteX1" fmla="*/ 23813 w 47625"/>
                <a:gd name="connsiteY1" fmla="*/ 47625 h 47625"/>
                <a:gd name="connsiteX2" fmla="*/ 0 w 47625"/>
                <a:gd name="connsiteY2" fmla="*/ 23813 h 47625"/>
                <a:gd name="connsiteX3" fmla="*/ 23813 w 47625"/>
                <a:gd name="connsiteY3" fmla="*/ 0 h 47625"/>
                <a:gd name="connsiteX4" fmla="*/ 47625 w 47625"/>
                <a:gd name="connsiteY4" fmla="*/ 23813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47625" y="23813"/>
                  </a:moveTo>
                  <a:cubicBezTo>
                    <a:pt x="47625" y="36964"/>
                    <a:pt x="36964" y="47625"/>
                    <a:pt x="23813" y="47625"/>
                  </a:cubicBezTo>
                  <a:cubicBezTo>
                    <a:pt x="10661" y="47625"/>
                    <a:pt x="0" y="36964"/>
                    <a:pt x="0" y="23813"/>
                  </a:cubicBezTo>
                  <a:cubicBezTo>
                    <a:pt x="0" y="10661"/>
                    <a:pt x="10661" y="0"/>
                    <a:pt x="23813" y="0"/>
                  </a:cubicBezTo>
                  <a:cubicBezTo>
                    <a:pt x="36964" y="0"/>
                    <a:pt x="47625" y="10661"/>
                    <a:pt x="47625" y="23813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rgbClr val="000000"/>
                </a:solidFill>
                <a:latin typeface="Raleway"/>
              </a:endParaRPr>
            </a:p>
          </p:txBody>
        </p:sp>
      </p:grpSp>
      <p:sp>
        <p:nvSpPr>
          <p:cNvPr id="87" name="Text Placeholder 5">
            <a:extLst>
              <a:ext uri="{FF2B5EF4-FFF2-40B4-BE49-F238E27FC236}">
                <a16:creationId xmlns:a16="http://schemas.microsoft.com/office/drawing/2014/main" id="{FAE4EF69-BA24-37C9-ACBD-EC26E7A0DFEF}"/>
              </a:ext>
            </a:extLst>
          </p:cNvPr>
          <p:cNvSpPr txBox="1">
            <a:spLocks/>
          </p:cNvSpPr>
          <p:nvPr/>
        </p:nvSpPr>
        <p:spPr>
          <a:xfrm>
            <a:off x="-60960" y="6696233"/>
            <a:ext cx="4563291" cy="1617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700" b="1" dirty="0">
                <a:solidFill>
                  <a:schemeClr val="accent2"/>
                </a:solidFill>
              </a:rPr>
              <a:t>PV, </a:t>
            </a:r>
            <a:r>
              <a:rPr lang="en-GB" sz="700" dirty="0">
                <a:solidFill>
                  <a:schemeClr val="accent2"/>
                </a:solidFill>
              </a:rPr>
              <a:t>pharmacovigilance; </a:t>
            </a:r>
            <a:r>
              <a:rPr lang="en-GB" sz="700" b="1" dirty="0">
                <a:solidFill>
                  <a:schemeClr val="accent2"/>
                </a:solidFill>
              </a:rPr>
              <a:t>HCPs</a:t>
            </a:r>
            <a:r>
              <a:rPr lang="en-GB" sz="700" dirty="0">
                <a:solidFill>
                  <a:schemeClr val="accent2"/>
                </a:solidFill>
              </a:rPr>
              <a:t>, Healthcare Professionals; </a:t>
            </a:r>
            <a:r>
              <a:rPr lang="en-GB" sz="700" b="1" dirty="0">
                <a:solidFill>
                  <a:schemeClr val="accent2"/>
                </a:solidFill>
              </a:rPr>
              <a:t>AEs, </a:t>
            </a:r>
            <a:r>
              <a:rPr lang="en-GB" sz="700" dirty="0">
                <a:solidFill>
                  <a:schemeClr val="accent2"/>
                </a:solidFill>
              </a:rPr>
              <a:t>Adverse Events;</a:t>
            </a:r>
            <a:endParaRPr lang="en-GB" sz="700" b="1" dirty="0">
              <a:solidFill>
                <a:schemeClr val="accent2"/>
              </a:solidFill>
            </a:endParaRPr>
          </a:p>
        </p:txBody>
      </p:sp>
      <p:grpSp>
        <p:nvGrpSpPr>
          <p:cNvPr id="88" name="Graphic 12">
            <a:extLst>
              <a:ext uri="{FF2B5EF4-FFF2-40B4-BE49-F238E27FC236}">
                <a16:creationId xmlns:a16="http://schemas.microsoft.com/office/drawing/2014/main" id="{46F9B9DE-4BC7-E97A-129D-1202AC1F121C}"/>
              </a:ext>
            </a:extLst>
          </p:cNvPr>
          <p:cNvGrpSpPr/>
          <p:nvPr/>
        </p:nvGrpSpPr>
        <p:grpSpPr>
          <a:xfrm>
            <a:off x="849342" y="4673928"/>
            <a:ext cx="551395" cy="556711"/>
            <a:chOff x="6717982" y="3516820"/>
            <a:chExt cx="365855" cy="375094"/>
          </a:xfrm>
          <a:noFill/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A58D8E17-FAAB-9C3B-CA14-7D7735F0CC52}"/>
                </a:ext>
              </a:extLst>
            </p:cNvPr>
            <p:cNvSpPr/>
            <p:nvPr/>
          </p:nvSpPr>
          <p:spPr>
            <a:xfrm>
              <a:off x="6717982" y="3593782"/>
              <a:ext cx="124872" cy="298132"/>
            </a:xfrm>
            <a:custGeom>
              <a:avLst/>
              <a:gdLst>
                <a:gd name="connsiteX0" fmla="*/ 66389 w 124872"/>
                <a:gd name="connsiteY0" fmla="*/ 0 h 298132"/>
                <a:gd name="connsiteX1" fmla="*/ 124873 w 124872"/>
                <a:gd name="connsiteY1" fmla="*/ 58484 h 298132"/>
                <a:gd name="connsiteX2" fmla="*/ 124873 w 124872"/>
                <a:gd name="connsiteY2" fmla="*/ 239649 h 298132"/>
                <a:gd name="connsiteX3" fmla="*/ 66389 w 124872"/>
                <a:gd name="connsiteY3" fmla="*/ 298133 h 298132"/>
                <a:gd name="connsiteX4" fmla="*/ 58484 w 124872"/>
                <a:gd name="connsiteY4" fmla="*/ 298133 h 298132"/>
                <a:gd name="connsiteX5" fmla="*/ 0 w 124872"/>
                <a:gd name="connsiteY5" fmla="*/ 239649 h 298132"/>
                <a:gd name="connsiteX6" fmla="*/ 0 w 124872"/>
                <a:gd name="connsiteY6" fmla="*/ 58484 h 298132"/>
                <a:gd name="connsiteX7" fmla="*/ 58484 w 124872"/>
                <a:gd name="connsiteY7" fmla="*/ 0 h 29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4872" h="298132">
                  <a:moveTo>
                    <a:pt x="66389" y="0"/>
                  </a:moveTo>
                  <a:cubicBezTo>
                    <a:pt x="98689" y="0"/>
                    <a:pt x="124873" y="26184"/>
                    <a:pt x="124873" y="58484"/>
                  </a:cubicBezTo>
                  <a:lnTo>
                    <a:pt x="124873" y="239649"/>
                  </a:lnTo>
                  <a:cubicBezTo>
                    <a:pt x="124873" y="271949"/>
                    <a:pt x="98689" y="298133"/>
                    <a:pt x="66389" y="298133"/>
                  </a:cubicBezTo>
                  <a:lnTo>
                    <a:pt x="58484" y="298133"/>
                  </a:lnTo>
                  <a:cubicBezTo>
                    <a:pt x="26184" y="298133"/>
                    <a:pt x="0" y="271949"/>
                    <a:pt x="0" y="239649"/>
                  </a:cubicBezTo>
                  <a:lnTo>
                    <a:pt x="0" y="58484"/>
                  </a:lnTo>
                  <a:cubicBezTo>
                    <a:pt x="0" y="26184"/>
                    <a:pt x="26184" y="0"/>
                    <a:pt x="58484" y="0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CC06F57-C7F4-4104-4029-E7C2EE2D4FCA}"/>
                </a:ext>
              </a:extLst>
            </p:cNvPr>
            <p:cNvSpPr/>
            <p:nvPr/>
          </p:nvSpPr>
          <p:spPr>
            <a:xfrm>
              <a:off x="6867620" y="3516820"/>
              <a:ext cx="216217" cy="320897"/>
            </a:xfrm>
            <a:custGeom>
              <a:avLst/>
              <a:gdLst>
                <a:gd name="connsiteX0" fmla="*/ 6382 w 216217"/>
                <a:gd name="connsiteY0" fmla="*/ 249079 h 320897"/>
                <a:gd name="connsiteX1" fmla="*/ 27908 w 216217"/>
                <a:gd name="connsiteY1" fmla="*/ 257746 h 320897"/>
                <a:gd name="connsiteX2" fmla="*/ 27908 w 216217"/>
                <a:gd name="connsiteY2" fmla="*/ 302038 h 320897"/>
                <a:gd name="connsiteX3" fmla="*/ 46768 w 216217"/>
                <a:gd name="connsiteY3" fmla="*/ 320897 h 320897"/>
                <a:gd name="connsiteX4" fmla="*/ 64675 w 216217"/>
                <a:gd name="connsiteY4" fmla="*/ 320897 h 320897"/>
                <a:gd name="connsiteX5" fmla="*/ 83534 w 216217"/>
                <a:gd name="connsiteY5" fmla="*/ 302038 h 320897"/>
                <a:gd name="connsiteX6" fmla="*/ 83534 w 216217"/>
                <a:gd name="connsiteY6" fmla="*/ 257746 h 320897"/>
                <a:gd name="connsiteX7" fmla="*/ 104966 w 216217"/>
                <a:gd name="connsiteY7" fmla="*/ 249079 h 320897"/>
                <a:gd name="connsiteX8" fmla="*/ 136208 w 216217"/>
                <a:gd name="connsiteY8" fmla="*/ 280321 h 320897"/>
                <a:gd name="connsiteX9" fmla="*/ 162878 w 216217"/>
                <a:gd name="connsiteY9" fmla="*/ 280321 h 320897"/>
                <a:gd name="connsiteX10" fmla="*/ 175546 w 216217"/>
                <a:gd name="connsiteY10" fmla="*/ 267653 h 320897"/>
                <a:gd name="connsiteX11" fmla="*/ 175546 w 216217"/>
                <a:gd name="connsiteY11" fmla="*/ 240982 h 320897"/>
                <a:gd name="connsiteX12" fmla="*/ 145066 w 216217"/>
                <a:gd name="connsiteY12" fmla="*/ 210502 h 320897"/>
                <a:gd name="connsiteX13" fmla="*/ 154781 w 216217"/>
                <a:gd name="connsiteY13" fmla="*/ 188309 h 320897"/>
                <a:gd name="connsiteX14" fmla="*/ 197358 w 216217"/>
                <a:gd name="connsiteY14" fmla="*/ 188309 h 320897"/>
                <a:gd name="connsiteX15" fmla="*/ 216218 w 216217"/>
                <a:gd name="connsiteY15" fmla="*/ 169450 h 320897"/>
                <a:gd name="connsiteX16" fmla="*/ 216218 w 216217"/>
                <a:gd name="connsiteY16" fmla="*/ 151543 h 320897"/>
                <a:gd name="connsiteX17" fmla="*/ 197358 w 216217"/>
                <a:gd name="connsiteY17" fmla="*/ 132683 h 320897"/>
                <a:gd name="connsiteX18" fmla="*/ 156210 w 216217"/>
                <a:gd name="connsiteY18" fmla="*/ 132683 h 320897"/>
                <a:gd name="connsiteX19" fmla="*/ 146875 w 216217"/>
                <a:gd name="connsiteY19" fmla="*/ 108585 h 320897"/>
                <a:gd name="connsiteX20" fmla="*/ 175450 w 216217"/>
                <a:gd name="connsiteY20" fmla="*/ 80010 h 320897"/>
                <a:gd name="connsiteX21" fmla="*/ 175450 w 216217"/>
                <a:gd name="connsiteY21" fmla="*/ 53340 h 320897"/>
                <a:gd name="connsiteX22" fmla="*/ 162782 w 216217"/>
                <a:gd name="connsiteY22" fmla="*/ 40672 h 320897"/>
                <a:gd name="connsiteX23" fmla="*/ 136112 w 216217"/>
                <a:gd name="connsiteY23" fmla="*/ 40672 h 320897"/>
                <a:gd name="connsiteX24" fmla="*/ 108109 w 216217"/>
                <a:gd name="connsiteY24" fmla="*/ 68675 h 320897"/>
                <a:gd name="connsiteX25" fmla="*/ 83344 w 216217"/>
                <a:gd name="connsiteY25" fmla="*/ 58102 h 320897"/>
                <a:gd name="connsiteX26" fmla="*/ 83344 w 216217"/>
                <a:gd name="connsiteY26" fmla="*/ 18859 h 320897"/>
                <a:gd name="connsiteX27" fmla="*/ 64484 w 216217"/>
                <a:gd name="connsiteY27" fmla="*/ 0 h 320897"/>
                <a:gd name="connsiteX28" fmla="*/ 46577 w 216217"/>
                <a:gd name="connsiteY28" fmla="*/ 0 h 320897"/>
                <a:gd name="connsiteX29" fmla="*/ 27718 w 216217"/>
                <a:gd name="connsiteY29" fmla="*/ 18859 h 320897"/>
                <a:gd name="connsiteX30" fmla="*/ 27718 w 216217"/>
                <a:gd name="connsiteY30" fmla="*/ 58102 h 320897"/>
                <a:gd name="connsiteX31" fmla="*/ 2953 w 216217"/>
                <a:gd name="connsiteY31" fmla="*/ 68675 h 320897"/>
                <a:gd name="connsiteX32" fmla="*/ 108680 w 216217"/>
                <a:gd name="connsiteY32" fmla="*/ 174403 h 320897"/>
                <a:gd name="connsiteX33" fmla="*/ 102108 w 216217"/>
                <a:gd name="connsiteY33" fmla="*/ 188309 h 320897"/>
                <a:gd name="connsiteX34" fmla="*/ 83344 w 216217"/>
                <a:gd name="connsiteY34" fmla="*/ 206026 h 320897"/>
                <a:gd name="connsiteX35" fmla="*/ 67913 w 216217"/>
                <a:gd name="connsiteY35" fmla="*/ 212122 h 320897"/>
                <a:gd name="connsiteX36" fmla="*/ 55626 w 216217"/>
                <a:gd name="connsiteY36" fmla="*/ 213455 h 320897"/>
                <a:gd name="connsiteX37" fmla="*/ 43244 w 216217"/>
                <a:gd name="connsiteY37" fmla="*/ 212122 h 320897"/>
                <a:gd name="connsiteX38" fmla="*/ 27813 w 216217"/>
                <a:gd name="connsiteY38" fmla="*/ 206026 h 320897"/>
                <a:gd name="connsiteX39" fmla="*/ 9049 w 216217"/>
                <a:gd name="connsiteY39" fmla="*/ 188309 h 320897"/>
                <a:gd name="connsiteX40" fmla="*/ 2477 w 216217"/>
                <a:gd name="connsiteY40" fmla="*/ 174403 h 320897"/>
                <a:gd name="connsiteX41" fmla="*/ 0 w 216217"/>
                <a:gd name="connsiteY41" fmla="*/ 157925 h 320897"/>
                <a:gd name="connsiteX42" fmla="*/ 1333 w 216217"/>
                <a:gd name="connsiteY42" fmla="*/ 145542 h 320897"/>
                <a:gd name="connsiteX43" fmla="*/ 6001 w 216217"/>
                <a:gd name="connsiteY43" fmla="*/ 132683 h 320897"/>
                <a:gd name="connsiteX44" fmla="*/ 27718 w 216217"/>
                <a:gd name="connsiteY44" fmla="*/ 109728 h 320897"/>
                <a:gd name="connsiteX45" fmla="*/ 39148 w 216217"/>
                <a:gd name="connsiteY45" fmla="*/ 104775 h 320897"/>
                <a:gd name="connsiteX46" fmla="*/ 55626 w 216217"/>
                <a:gd name="connsiteY46" fmla="*/ 102298 h 320897"/>
                <a:gd name="connsiteX47" fmla="*/ 72009 w 216217"/>
                <a:gd name="connsiteY47" fmla="*/ 104680 h 320897"/>
                <a:gd name="connsiteX48" fmla="*/ 83439 w 216217"/>
                <a:gd name="connsiteY48" fmla="*/ 109728 h 320897"/>
                <a:gd name="connsiteX49" fmla="*/ 105156 w 216217"/>
                <a:gd name="connsiteY49" fmla="*/ 132683 h 320897"/>
                <a:gd name="connsiteX50" fmla="*/ 109823 w 216217"/>
                <a:gd name="connsiteY50" fmla="*/ 145542 h 320897"/>
                <a:gd name="connsiteX51" fmla="*/ 111157 w 216217"/>
                <a:gd name="connsiteY51" fmla="*/ 157925 h 320897"/>
                <a:gd name="connsiteX52" fmla="*/ 108680 w 216217"/>
                <a:gd name="connsiteY52" fmla="*/ 174403 h 320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16217" h="320897">
                  <a:moveTo>
                    <a:pt x="6382" y="249079"/>
                  </a:moveTo>
                  <a:cubicBezTo>
                    <a:pt x="13145" y="252698"/>
                    <a:pt x="20288" y="255651"/>
                    <a:pt x="27908" y="257746"/>
                  </a:cubicBezTo>
                  <a:lnTo>
                    <a:pt x="27908" y="302038"/>
                  </a:lnTo>
                  <a:cubicBezTo>
                    <a:pt x="27908" y="312420"/>
                    <a:pt x="36386" y="320897"/>
                    <a:pt x="46768" y="320897"/>
                  </a:cubicBezTo>
                  <a:lnTo>
                    <a:pt x="64675" y="320897"/>
                  </a:lnTo>
                  <a:cubicBezTo>
                    <a:pt x="75057" y="320897"/>
                    <a:pt x="83534" y="312420"/>
                    <a:pt x="83534" y="302038"/>
                  </a:cubicBezTo>
                  <a:lnTo>
                    <a:pt x="83534" y="257746"/>
                  </a:lnTo>
                  <a:cubicBezTo>
                    <a:pt x="91059" y="255651"/>
                    <a:pt x="98298" y="252794"/>
                    <a:pt x="104966" y="249079"/>
                  </a:cubicBezTo>
                  <a:lnTo>
                    <a:pt x="136208" y="280321"/>
                  </a:lnTo>
                  <a:cubicBezTo>
                    <a:pt x="143542" y="287655"/>
                    <a:pt x="155543" y="287655"/>
                    <a:pt x="162878" y="280321"/>
                  </a:cubicBezTo>
                  <a:lnTo>
                    <a:pt x="175546" y="267653"/>
                  </a:lnTo>
                  <a:cubicBezTo>
                    <a:pt x="182880" y="260318"/>
                    <a:pt x="182880" y="248317"/>
                    <a:pt x="175546" y="240982"/>
                  </a:cubicBezTo>
                  <a:lnTo>
                    <a:pt x="145066" y="210502"/>
                  </a:lnTo>
                  <a:cubicBezTo>
                    <a:pt x="149162" y="203644"/>
                    <a:pt x="152400" y="196120"/>
                    <a:pt x="154781" y="188309"/>
                  </a:cubicBezTo>
                  <a:lnTo>
                    <a:pt x="197358" y="188309"/>
                  </a:lnTo>
                  <a:cubicBezTo>
                    <a:pt x="207740" y="188309"/>
                    <a:pt x="216218" y="179832"/>
                    <a:pt x="216218" y="169450"/>
                  </a:cubicBezTo>
                  <a:lnTo>
                    <a:pt x="216218" y="151543"/>
                  </a:lnTo>
                  <a:cubicBezTo>
                    <a:pt x="216218" y="141161"/>
                    <a:pt x="207740" y="132683"/>
                    <a:pt x="197358" y="132683"/>
                  </a:cubicBezTo>
                  <a:lnTo>
                    <a:pt x="156210" y="132683"/>
                  </a:lnTo>
                  <a:cubicBezTo>
                    <a:pt x="154210" y="124206"/>
                    <a:pt x="150971" y="116110"/>
                    <a:pt x="146875" y="108585"/>
                  </a:cubicBezTo>
                  <a:lnTo>
                    <a:pt x="175450" y="80010"/>
                  </a:lnTo>
                  <a:cubicBezTo>
                    <a:pt x="182785" y="72676"/>
                    <a:pt x="182785" y="60674"/>
                    <a:pt x="175450" y="53340"/>
                  </a:cubicBezTo>
                  <a:lnTo>
                    <a:pt x="162782" y="40672"/>
                  </a:lnTo>
                  <a:cubicBezTo>
                    <a:pt x="155448" y="33338"/>
                    <a:pt x="143447" y="33338"/>
                    <a:pt x="136112" y="40672"/>
                  </a:cubicBezTo>
                  <a:lnTo>
                    <a:pt x="108109" y="68675"/>
                  </a:lnTo>
                  <a:cubicBezTo>
                    <a:pt x="100489" y="64198"/>
                    <a:pt x="92202" y="60579"/>
                    <a:pt x="83344" y="58102"/>
                  </a:cubicBezTo>
                  <a:lnTo>
                    <a:pt x="83344" y="18859"/>
                  </a:lnTo>
                  <a:cubicBezTo>
                    <a:pt x="83344" y="8477"/>
                    <a:pt x="74867" y="0"/>
                    <a:pt x="64484" y="0"/>
                  </a:cubicBezTo>
                  <a:lnTo>
                    <a:pt x="46577" y="0"/>
                  </a:lnTo>
                  <a:cubicBezTo>
                    <a:pt x="36195" y="0"/>
                    <a:pt x="27718" y="8477"/>
                    <a:pt x="27718" y="18859"/>
                  </a:cubicBezTo>
                  <a:lnTo>
                    <a:pt x="27718" y="58102"/>
                  </a:lnTo>
                  <a:cubicBezTo>
                    <a:pt x="18955" y="60484"/>
                    <a:pt x="10668" y="64103"/>
                    <a:pt x="2953" y="68675"/>
                  </a:cubicBezTo>
                  <a:moveTo>
                    <a:pt x="108680" y="174403"/>
                  </a:moveTo>
                  <a:cubicBezTo>
                    <a:pt x="107156" y="179356"/>
                    <a:pt x="104966" y="184118"/>
                    <a:pt x="102108" y="188309"/>
                  </a:cubicBezTo>
                  <a:cubicBezTo>
                    <a:pt x="97346" y="195548"/>
                    <a:pt x="90869" y="201740"/>
                    <a:pt x="83344" y="206026"/>
                  </a:cubicBezTo>
                  <a:cubicBezTo>
                    <a:pt x="78581" y="208788"/>
                    <a:pt x="73438" y="210884"/>
                    <a:pt x="67913" y="212122"/>
                  </a:cubicBezTo>
                  <a:cubicBezTo>
                    <a:pt x="63913" y="213074"/>
                    <a:pt x="59817" y="213455"/>
                    <a:pt x="55626" y="213455"/>
                  </a:cubicBezTo>
                  <a:cubicBezTo>
                    <a:pt x="51435" y="213455"/>
                    <a:pt x="47244" y="212979"/>
                    <a:pt x="43244" y="212122"/>
                  </a:cubicBezTo>
                  <a:cubicBezTo>
                    <a:pt x="37719" y="210884"/>
                    <a:pt x="32480" y="208788"/>
                    <a:pt x="27813" y="206026"/>
                  </a:cubicBezTo>
                  <a:cubicBezTo>
                    <a:pt x="20193" y="201644"/>
                    <a:pt x="13811" y="195548"/>
                    <a:pt x="9049" y="188309"/>
                  </a:cubicBezTo>
                  <a:cubicBezTo>
                    <a:pt x="6191" y="184023"/>
                    <a:pt x="4000" y="179356"/>
                    <a:pt x="2477" y="174403"/>
                  </a:cubicBezTo>
                  <a:cubicBezTo>
                    <a:pt x="857" y="169259"/>
                    <a:pt x="0" y="163640"/>
                    <a:pt x="0" y="157925"/>
                  </a:cubicBezTo>
                  <a:cubicBezTo>
                    <a:pt x="0" y="153638"/>
                    <a:pt x="476" y="149542"/>
                    <a:pt x="1333" y="145542"/>
                  </a:cubicBezTo>
                  <a:cubicBezTo>
                    <a:pt x="2381" y="141065"/>
                    <a:pt x="3905" y="136684"/>
                    <a:pt x="6001" y="132683"/>
                  </a:cubicBezTo>
                  <a:cubicBezTo>
                    <a:pt x="10858" y="123158"/>
                    <a:pt x="18479" y="115157"/>
                    <a:pt x="27718" y="109728"/>
                  </a:cubicBezTo>
                  <a:cubicBezTo>
                    <a:pt x="31242" y="107632"/>
                    <a:pt x="35052" y="106013"/>
                    <a:pt x="39148" y="104775"/>
                  </a:cubicBezTo>
                  <a:cubicBezTo>
                    <a:pt x="44291" y="103156"/>
                    <a:pt x="49911" y="102298"/>
                    <a:pt x="55626" y="102298"/>
                  </a:cubicBezTo>
                  <a:cubicBezTo>
                    <a:pt x="61341" y="102298"/>
                    <a:pt x="66866" y="103156"/>
                    <a:pt x="72009" y="104680"/>
                  </a:cubicBezTo>
                  <a:cubicBezTo>
                    <a:pt x="76010" y="105918"/>
                    <a:pt x="79820" y="107632"/>
                    <a:pt x="83439" y="109728"/>
                  </a:cubicBezTo>
                  <a:cubicBezTo>
                    <a:pt x="92774" y="115062"/>
                    <a:pt x="100298" y="123063"/>
                    <a:pt x="105156" y="132683"/>
                  </a:cubicBezTo>
                  <a:cubicBezTo>
                    <a:pt x="107252" y="136684"/>
                    <a:pt x="108775" y="140970"/>
                    <a:pt x="109823" y="145542"/>
                  </a:cubicBezTo>
                  <a:cubicBezTo>
                    <a:pt x="110776" y="149542"/>
                    <a:pt x="111157" y="153638"/>
                    <a:pt x="111157" y="157925"/>
                  </a:cubicBezTo>
                  <a:cubicBezTo>
                    <a:pt x="111157" y="163640"/>
                    <a:pt x="110300" y="169164"/>
                    <a:pt x="108680" y="174403"/>
                  </a:cubicBez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E7D7C12-F6E0-5438-686B-28F982E7E12D}"/>
                </a:ext>
              </a:extLst>
            </p:cNvPr>
            <p:cNvSpPr/>
            <p:nvPr/>
          </p:nvSpPr>
          <p:spPr>
            <a:xfrm>
              <a:off x="6717982" y="3737324"/>
              <a:ext cx="84677" cy="9525"/>
            </a:xfrm>
            <a:custGeom>
              <a:avLst/>
              <a:gdLst>
                <a:gd name="connsiteX0" fmla="*/ 0 w 84677"/>
                <a:gd name="connsiteY0" fmla="*/ 0 h 9525"/>
                <a:gd name="connsiteX1" fmla="*/ 84677 w 8467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4677" h="9525">
                  <a:moveTo>
                    <a:pt x="0" y="0"/>
                  </a:moveTo>
                  <a:lnTo>
                    <a:pt x="84677" y="0"/>
                  </a:lnTo>
                </a:path>
              </a:pathLst>
            </a:custGeom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51641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3E3475-A5CE-3BE8-0427-10358B56DD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93950" y="1440725"/>
            <a:ext cx="3420000" cy="4358500"/>
          </a:xfrm>
        </p:spPr>
        <p:txBody>
          <a:bodyPr/>
          <a:lstStyle/>
          <a:p>
            <a:r>
              <a:rPr lang="en-US" sz="2000" dirty="0">
                <a:solidFill>
                  <a:schemeClr val="accent2"/>
                </a:solidFill>
                <a:latin typeface="+mn-lt"/>
              </a:rPr>
              <a:t>Partners/collaborations - examples</a:t>
            </a:r>
          </a:p>
          <a:p>
            <a:endParaRPr lang="en-US" sz="2000" dirty="0">
              <a:solidFill>
                <a:schemeClr val="accent2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accent2"/>
                </a:solidFill>
                <a:latin typeface="+mn-lt"/>
              </a:rPr>
              <a:t>Medicines Patent Pool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accent2"/>
                </a:solidFill>
                <a:latin typeface="+mn-lt"/>
              </a:rPr>
              <a:t>HIV Clinicians Society of Kenya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accent2"/>
                </a:solidFill>
                <a:latin typeface="+mn-lt"/>
              </a:rPr>
              <a:t>Infectious Diseases Institute of Uganda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accent2"/>
                </a:solidFill>
                <a:latin typeface="+mn-lt"/>
              </a:rPr>
              <a:t>South African Health Products Regulatory Agency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accent2"/>
                </a:solidFill>
                <a:latin typeface="+mn-lt"/>
              </a:rPr>
              <a:t>Elizabeth Glaser Pediatric Aids Foundation 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D8332C-17AD-D1D2-5A90-418E68D473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3100" y="1440725"/>
            <a:ext cx="3420000" cy="4358500"/>
          </a:xfrm>
        </p:spPr>
        <p:txBody>
          <a:bodyPr/>
          <a:lstStyle/>
          <a:p>
            <a:r>
              <a:rPr lang="en-US" sz="2000" dirty="0">
                <a:solidFill>
                  <a:schemeClr val="accent2"/>
                </a:solidFill>
                <a:latin typeface="+mn-lt"/>
              </a:rPr>
              <a:t>Countries</a:t>
            </a:r>
          </a:p>
          <a:p>
            <a:endParaRPr lang="en-US" sz="2000" dirty="0">
              <a:solidFill>
                <a:schemeClr val="accent2"/>
              </a:solidFill>
              <a:latin typeface="+mn-lt"/>
            </a:endParaRPr>
          </a:p>
          <a:p>
            <a:r>
              <a:rPr lang="en-US" sz="1400" b="0" dirty="0">
                <a:solidFill>
                  <a:schemeClr val="accent2"/>
                </a:solidFill>
                <a:latin typeface="+mn-lt"/>
              </a:rPr>
              <a:t>Project initially aims to pilot in six African countries: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accent2"/>
                </a:solidFill>
                <a:latin typeface="+mn-lt"/>
              </a:rPr>
              <a:t>South Africa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accent2"/>
                </a:solidFill>
                <a:latin typeface="+mn-lt"/>
              </a:rPr>
              <a:t>Malawi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accent2"/>
                </a:solidFill>
                <a:latin typeface="+mn-lt"/>
              </a:rPr>
              <a:t>Kenya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accent2"/>
                </a:solidFill>
                <a:latin typeface="+mn-lt"/>
              </a:rPr>
              <a:t>Botswana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accent2"/>
                </a:solidFill>
                <a:latin typeface="+mn-lt"/>
              </a:rPr>
              <a:t>Uganda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accent2"/>
                </a:solidFill>
                <a:latin typeface="+mn-lt"/>
              </a:rPr>
              <a:t>Nigeria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33A079-38CD-A34A-5C66-DAC6C2FC156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/>
              <a:t>Countries and partners</a:t>
            </a:r>
          </a:p>
        </p:txBody>
      </p:sp>
    </p:spTree>
    <p:extLst>
      <p:ext uri="{BB962C8B-B14F-4D97-AF65-F5344CB8AC3E}">
        <p14:creationId xmlns:p14="http://schemas.microsoft.com/office/powerpoint/2010/main" val="3239996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D50B15-6B85-B640-2047-B3D9906554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9575" y="695325"/>
            <a:ext cx="11525250" cy="5421313"/>
          </a:xfrm>
        </p:spPr>
        <p:txBody>
          <a:bodyPr/>
          <a:lstStyle/>
          <a:p>
            <a:r>
              <a:rPr lang="en-GB" b="1" i="1" dirty="0">
                <a:solidFill>
                  <a:srgbClr val="002060"/>
                </a:solidFill>
              </a:rPr>
              <a:t>Below are examples of initial activities that VH have conducted as part of the project, this will evolve over time, with the aim to enhance existing systems/infrastructure to ensure sustainability for the future</a:t>
            </a:r>
          </a:p>
          <a:p>
            <a:endParaRPr lang="en-GB" b="1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b="1" dirty="0">
                <a:solidFill>
                  <a:schemeClr val="accent1"/>
                </a:solidFill>
              </a:rPr>
              <a:t>Creation/provision/deployment of PV training material: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1600" dirty="0">
                <a:solidFill>
                  <a:schemeClr val="accent2"/>
                </a:solidFill>
              </a:rPr>
              <a:t>VH have produced 4 online PV training modules that will support HCP understanding components of PV, these modules can be deployed on most platforms. </a:t>
            </a:r>
          </a:p>
          <a:p>
            <a:endParaRPr lang="en-US" sz="1800" b="1" i="0" u="none" strike="noStrike" baseline="0" dirty="0">
              <a:solidFill>
                <a:srgbClr val="E30046"/>
              </a:solidFill>
              <a:latin typeface="Raleway" panose="020B05030301010600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b="1" i="0" u="none" strike="noStrike" baseline="0" dirty="0">
                <a:solidFill>
                  <a:srgbClr val="E30046"/>
                </a:solidFill>
                <a:latin typeface="Raleway" panose="020B0503030101060003" pitchFamily="34" charset="0"/>
              </a:rPr>
              <a:t>Let’s Talk PV Symposium Project Launch Event in South Africa: </a:t>
            </a:r>
            <a:endParaRPr lang="en-US" sz="1800" b="0" i="0" u="none" strike="noStrike" baseline="0" dirty="0">
              <a:solidFill>
                <a:srgbClr val="000000"/>
              </a:solidFill>
              <a:latin typeface="Raleway" panose="020B05030301010600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600" b="0" i="0" u="none" strike="noStrike" baseline="0" dirty="0">
                <a:solidFill>
                  <a:schemeClr val="accent2"/>
                </a:solidFill>
                <a:latin typeface="Raleway" panose="020B0503030101060003" pitchFamily="34" charset="0"/>
              </a:rPr>
              <a:t>The launch of the project in South Africa was through a one-day interactive educational PV Symposium, called “Let’s Talk PV!”, over 50 HCPs were in attendance to discuss and raise awareness related to PV.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600" b="0" i="0" u="none" strike="noStrike" baseline="0" dirty="0">
                <a:solidFill>
                  <a:schemeClr val="accent2"/>
                </a:solidFill>
                <a:latin typeface="Raleway" panose="020B0503030101060003" pitchFamily="34" charset="0"/>
              </a:rPr>
              <a:t>The symposium highlighted key AE reporting challenges (</a:t>
            </a:r>
            <a:r>
              <a:rPr lang="en-US" sz="1600" b="0" i="0" u="none" strike="noStrike" baseline="0" dirty="0" err="1">
                <a:solidFill>
                  <a:schemeClr val="accent2"/>
                </a:solidFill>
                <a:latin typeface="Raleway" panose="020B0503030101060003" pitchFamily="34" charset="0"/>
              </a:rPr>
              <a:t>i.e</a:t>
            </a:r>
            <a:r>
              <a:rPr lang="en-US" sz="1600" b="0" i="0" u="none" strike="noStrike" baseline="0" dirty="0">
                <a:solidFill>
                  <a:schemeClr val="accent2"/>
                </a:solidFill>
                <a:latin typeface="Raleway" panose="020B0503030101060003" pitchFamily="34" charset="0"/>
              </a:rPr>
              <a:t>, lack of PV knowledge and AE reporting culture). These were addressed by providing PV awareness and importance of AE reporting.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en-US" dirty="0">
              <a:solidFill>
                <a:srgbClr val="211D4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E30046"/>
                </a:solidFill>
              </a:rPr>
              <a:t>“  Spotlight on Patient Safety”    </a:t>
            </a:r>
            <a:r>
              <a:rPr lang="en-US" sz="1800" b="1" i="0" u="none" strike="noStrike" baseline="0" dirty="0">
                <a:solidFill>
                  <a:srgbClr val="E30046"/>
                </a:solidFill>
                <a:latin typeface="Raleway" panose="020B0503030101060003" pitchFamily="34" charset="0"/>
              </a:rPr>
              <a:t>PV Symposium Project Launch Event in Kenya: </a:t>
            </a:r>
            <a:endParaRPr lang="en-US" sz="1800" b="0" i="0" u="none" strike="noStrike" baseline="0" dirty="0">
              <a:solidFill>
                <a:srgbClr val="000000"/>
              </a:solidFill>
              <a:latin typeface="Raleway" panose="020B05030301010600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GB" sz="1600" dirty="0">
                <a:solidFill>
                  <a:schemeClr val="accent2"/>
                </a:solidFill>
              </a:rPr>
              <a:t>PV symposium held to launch the Project in Kenya.</a:t>
            </a:r>
            <a:endParaRPr lang="en-US" sz="1600" b="0" i="0" u="none" strike="noStrike" baseline="0" dirty="0">
              <a:solidFill>
                <a:schemeClr val="accent2"/>
              </a:solidFill>
              <a:latin typeface="Raleway" panose="020B05030301010600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1600" b="0" i="0" u="none" strike="noStrike" baseline="0" dirty="0">
                <a:solidFill>
                  <a:schemeClr val="accent2"/>
                </a:solidFill>
                <a:latin typeface="Raleway" panose="020B0503030101060003" pitchFamily="34" charset="0"/>
              </a:rPr>
              <a:t>The launch of the project in Kenya was in partnership with </a:t>
            </a:r>
            <a:r>
              <a:rPr lang="en-US" sz="1600" dirty="0">
                <a:solidFill>
                  <a:schemeClr val="accent2"/>
                </a:solidFill>
              </a:rPr>
              <a:t>local stakeholders</a:t>
            </a:r>
            <a:r>
              <a:rPr lang="en-US" sz="1600" b="0" i="0" u="none" strike="noStrike" baseline="0" dirty="0">
                <a:solidFill>
                  <a:schemeClr val="accent2"/>
                </a:solidFill>
                <a:latin typeface="Raleway" panose="020B0503030101060003" pitchFamily="34" charset="0"/>
              </a:rPr>
              <a:t>, through a PV Symposium, called ”Spotlight on Patient Safety” - over 300 HCPs were in attendance to discuss the importance PV plays in patient management. </a:t>
            </a:r>
            <a:endParaRPr lang="en-US" dirty="0">
              <a:solidFill>
                <a:schemeClr val="accent2"/>
              </a:solidFill>
            </a:endParaRPr>
          </a:p>
          <a:p>
            <a:pPr algn="just"/>
            <a:endParaRPr lang="en-US" sz="1800" b="0" i="0" u="none" strike="noStrike" baseline="0" dirty="0">
              <a:solidFill>
                <a:schemeClr val="accent2"/>
              </a:solidFill>
              <a:latin typeface="Raleway" panose="020B05030301010600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b="1" dirty="0">
                <a:solidFill>
                  <a:schemeClr val="accent1"/>
                </a:solidFill>
              </a:rPr>
              <a:t>Establishment of PV Sentinel Site(s) in South Africa: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accent2"/>
                </a:solidFill>
              </a:rPr>
              <a:t>ViiV Healthcare is aiming to assist the National Department of Health’s PV Centre for Public Health Programmes to establish a PV Sentinel site, focused on the monitoring and evaluation of antiretrovirals at a hospital in Johannesburg, South Africa.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B948CD-5C79-ED77-94E4-E25503A38A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8825" y="193040"/>
            <a:ext cx="11063288" cy="360362"/>
          </a:xfrm>
        </p:spPr>
        <p:txBody>
          <a:bodyPr/>
          <a:lstStyle/>
          <a:p>
            <a:r>
              <a:rPr lang="en-GB" dirty="0"/>
              <a:t>Examples of activities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872EBC0-1324-BABD-7A8F-274686B508C4}"/>
              </a:ext>
            </a:extLst>
          </p:cNvPr>
          <p:cNvSpPr txBox="1">
            <a:spLocks/>
          </p:cNvSpPr>
          <p:nvPr/>
        </p:nvSpPr>
        <p:spPr>
          <a:xfrm>
            <a:off x="-60960" y="6696233"/>
            <a:ext cx="4563291" cy="1617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700" b="1" dirty="0">
                <a:solidFill>
                  <a:schemeClr val="accent2"/>
                </a:solidFill>
              </a:rPr>
              <a:t>VH, </a:t>
            </a:r>
            <a:r>
              <a:rPr lang="en-GB" sz="700" dirty="0">
                <a:solidFill>
                  <a:schemeClr val="accent2"/>
                </a:solidFill>
              </a:rPr>
              <a:t>ViiV Healthcare</a:t>
            </a:r>
            <a:r>
              <a:rPr lang="en-GB" sz="700" b="1" dirty="0">
                <a:solidFill>
                  <a:schemeClr val="accent2"/>
                </a:solidFill>
              </a:rPr>
              <a:t>; PV, </a:t>
            </a:r>
            <a:r>
              <a:rPr lang="en-GB" sz="700" dirty="0">
                <a:solidFill>
                  <a:schemeClr val="accent2"/>
                </a:solidFill>
              </a:rPr>
              <a:t>pharmacovigilance; </a:t>
            </a:r>
            <a:r>
              <a:rPr lang="en-GB" sz="700" b="1" dirty="0">
                <a:solidFill>
                  <a:schemeClr val="accent2"/>
                </a:solidFill>
              </a:rPr>
              <a:t>HCPs</a:t>
            </a:r>
            <a:r>
              <a:rPr lang="en-GB" sz="700" dirty="0">
                <a:solidFill>
                  <a:schemeClr val="accent2"/>
                </a:solidFill>
              </a:rPr>
              <a:t>, Healthcare Professionals; </a:t>
            </a:r>
            <a:r>
              <a:rPr lang="en-GB" sz="700" b="1" dirty="0">
                <a:solidFill>
                  <a:schemeClr val="accent2"/>
                </a:solidFill>
              </a:rPr>
              <a:t>AEs, </a:t>
            </a:r>
            <a:r>
              <a:rPr lang="en-GB" sz="700" dirty="0">
                <a:solidFill>
                  <a:schemeClr val="accent2"/>
                </a:solidFill>
              </a:rPr>
              <a:t>Adverse Events;</a:t>
            </a:r>
            <a:endParaRPr lang="en-GB" sz="7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074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014ED7-7537-7448-387A-2045B7246C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0400" y="2834640"/>
            <a:ext cx="11075988" cy="375952"/>
          </a:xfrm>
        </p:spPr>
        <p:txBody>
          <a:bodyPr/>
          <a:lstStyle/>
          <a:p>
            <a:r>
              <a:rPr lang="en-GB" dirty="0"/>
              <a:t>Contact: </a:t>
            </a:r>
            <a:r>
              <a:rPr lang="en-GB" dirty="0">
                <a:hlinkClick r:id="rId2"/>
              </a:rPr>
              <a:t>viiv.africapv@viivhealthcare.com</a:t>
            </a:r>
            <a:endParaRPr lang="en-GB" dirty="0"/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C444C5-9C46-1331-704F-74E20EB0A2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100" y="2489867"/>
            <a:ext cx="11063288" cy="720725"/>
          </a:xfrm>
        </p:spPr>
        <p:txBody>
          <a:bodyPr/>
          <a:lstStyle/>
          <a:p>
            <a:r>
              <a:rPr lang="en-GB" dirty="0"/>
              <a:t>Questions or more information?</a:t>
            </a:r>
          </a:p>
        </p:txBody>
      </p:sp>
    </p:spTree>
    <p:extLst>
      <p:ext uri="{BB962C8B-B14F-4D97-AF65-F5344CB8AC3E}">
        <p14:creationId xmlns:p14="http://schemas.microsoft.com/office/powerpoint/2010/main" val="4535579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gskbrandhub.com/b/hub/c/en-GB/AssetSearch?pageSize=30&amp;showadvancedsearch=T%5b&#8230;%5deLayout=False&amp;b=hub&amp;bs=hub&amp;k=842&amp;view=Standard&amp;page=1&amp;k=695" TargetMode="External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gskbrandhub.com/b/hub/c/en-GB/AssetSearch?pageSize=30&amp;showadvancedsearch=T%5b&#8230;%5deLayout=False&amp;b=hub&amp;bs=hub&amp;k=842&amp;view=Standard&amp;page=1&amp;k=695" TargetMode="External"/></Relationships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0046"/>
      </a:accent1>
      <a:accent2>
        <a:srgbClr val="071D49"/>
      </a:accent2>
      <a:accent3>
        <a:srgbClr val="702082"/>
      </a:accent3>
      <a:accent4>
        <a:srgbClr val="5BC2E7"/>
      </a:accent4>
      <a:accent5>
        <a:srgbClr val="D0D3D3"/>
      </a:accent5>
      <a:accent6>
        <a:srgbClr val="FFFFFF"/>
      </a:accent6>
      <a:hlink>
        <a:srgbClr val="0563C1"/>
      </a:hlink>
      <a:folHlink>
        <a:srgbClr val="954F72"/>
      </a:folHlink>
    </a:clrScheme>
    <a:fontScheme name="ViiV original">
      <a:majorFont>
        <a:latin typeface="Raleway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0" tIns="0" rIns="0" bIns="0" rtlCol="0" anchor="t" anchorCtr="0"/>
      <a:lstStyle>
        <a:defPPr algn="l">
          <a:defRPr sz="900" b="1" u="sng" dirty="0" smtClean="0">
            <a:solidFill>
              <a:srgbClr val="FF0000"/>
            </a:solidFill>
            <a:latin typeface="Raleway" charset="0"/>
            <a:ea typeface="Raleway" charset="0"/>
            <a:cs typeface="Raleway" charset="0"/>
            <a:hlinkClick xmlns:r="http://schemas.openxmlformats.org/officeDocument/2006/relationships" r:id="rId1">
              <a:extLst>
                <a:ext uri="{A12FA001-AC4F-418D-AE19-62706E023703}">
                  <ahyp:hlinkClr xmlns:ahyp="http://schemas.microsoft.com/office/drawing/2018/hyperlinkcolor" val="tx"/>
                </a:ext>
              </a:extLst>
            </a:hlinkClick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0046"/>
      </a:accent1>
      <a:accent2>
        <a:srgbClr val="071D49"/>
      </a:accent2>
      <a:accent3>
        <a:srgbClr val="702082"/>
      </a:accent3>
      <a:accent4>
        <a:srgbClr val="5BC2E7"/>
      </a:accent4>
      <a:accent5>
        <a:srgbClr val="D0D3D3"/>
      </a:accent5>
      <a:accent6>
        <a:srgbClr val="FFFFFF"/>
      </a:accent6>
      <a:hlink>
        <a:srgbClr val="0563C1"/>
      </a:hlink>
      <a:folHlink>
        <a:srgbClr val="954F72"/>
      </a:folHlink>
    </a:clrScheme>
    <a:fontScheme name="ViiV original">
      <a:majorFont>
        <a:latin typeface="Raleway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0" tIns="0" rIns="0" bIns="0" rtlCol="0" anchor="t" anchorCtr="0"/>
      <a:lstStyle>
        <a:defPPr algn="l">
          <a:defRPr sz="900" b="1" u="sng" dirty="0" smtClean="0">
            <a:solidFill>
              <a:srgbClr val="FF0000"/>
            </a:solidFill>
            <a:latin typeface="Raleway" charset="0"/>
            <a:ea typeface="Raleway" charset="0"/>
            <a:cs typeface="Raleway" charset="0"/>
            <a:hlinkClick xmlns:r="http://schemas.openxmlformats.org/officeDocument/2006/relationships" r:id="rId1">
              <a:extLst>
                <a:ext uri="{A12FA001-AC4F-418D-AE19-62706E023703}">
                  <ahyp:hlinkClr xmlns:ahyp="http://schemas.microsoft.com/office/drawing/2018/hyperlinkcolor" val="tx"/>
                </a:ext>
              </a:extLst>
            </a:hlinkClick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iiV original">
      <a:majorFont>
        <a:latin typeface="Raleway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iV original">
      <a:majorFont>
        <a:latin typeface="Raleway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2">
    <a:dk1>
      <a:srgbClr val="000000"/>
    </a:dk1>
    <a:lt1>
      <a:srgbClr val="FFFFFF"/>
    </a:lt1>
    <a:dk2>
      <a:srgbClr val="44546A"/>
    </a:dk2>
    <a:lt2>
      <a:srgbClr val="E7E6E6"/>
    </a:lt2>
    <a:accent1>
      <a:srgbClr val="E30046"/>
    </a:accent1>
    <a:accent2>
      <a:srgbClr val="071D49"/>
    </a:accent2>
    <a:accent3>
      <a:srgbClr val="702082"/>
    </a:accent3>
    <a:accent4>
      <a:srgbClr val="5BC2E7"/>
    </a:accent4>
    <a:accent5>
      <a:srgbClr val="D0D3D3"/>
    </a:accent5>
    <a:accent6>
      <a:srgbClr val="FFFFFF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8C69064871874EAAE141073F80C5B5" ma:contentTypeVersion="9" ma:contentTypeDescription="Create a new document." ma:contentTypeScope="" ma:versionID="feb67e46cec2632fd893a1aa1024e113">
  <xsd:schema xmlns:xsd="http://www.w3.org/2001/XMLSchema" xmlns:xs="http://www.w3.org/2001/XMLSchema" xmlns:p="http://schemas.microsoft.com/office/2006/metadata/properties" xmlns:ns2="51c932f0-8107-4201-a2e4-8892c03fb7d2" xmlns:ns3="f9511e02-228f-4df6-af6c-4d2b39a9a59a" targetNamespace="http://schemas.microsoft.com/office/2006/metadata/properties" ma:root="true" ma:fieldsID="245f450b67ba88120856ff91cd78ab27" ns2:_="" ns3:_="">
    <xsd:import namespace="51c932f0-8107-4201-a2e4-8892c03fb7d2"/>
    <xsd:import namespace="f9511e02-228f-4df6-af6c-4d2b39a9a5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c932f0-8107-4201-a2e4-8892c03fb7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511e02-228f-4df6-af6c-4d2b39a9a59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9AFFE68-8C28-474B-BA33-BABF6DC41F0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6AC8AC8-1877-4462-AB9F-711FA6EED1C0}">
  <ds:schemaRefs>
    <ds:schemaRef ds:uri="http://schemas.openxmlformats.org/package/2006/metadata/core-properties"/>
    <ds:schemaRef ds:uri="http://purl.org/dc/dcmitype/"/>
    <ds:schemaRef ds:uri="f9511e02-228f-4df6-af6c-4d2b39a9a59a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51c932f0-8107-4201-a2e4-8892c03fb7d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37ECC9D-C89D-4250-A90C-D530FE3680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1c932f0-8107-4201-a2e4-8892c03fb7d2"/>
    <ds:schemaRef ds:uri="f9511e02-228f-4df6-af6c-4d2b39a9a5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3937</TotalTime>
  <Words>747</Words>
  <Application>Microsoft Office PowerPoint</Application>
  <PresentationFormat>Widescreen</PresentationFormat>
  <Paragraphs>61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Breakthrough 2022</vt:lpstr>
      <vt:lpstr>Raleway</vt:lpstr>
      <vt:lpstr>Wingdings</vt:lpstr>
      <vt:lpstr>Courier New</vt:lpstr>
      <vt:lpstr>Helvetica</vt:lpstr>
      <vt:lpstr>Arial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Daren Li</dc:creator>
  <cp:lastModifiedBy>Luis Finazzi</cp:lastModifiedBy>
  <cp:revision>549</cp:revision>
  <cp:lastPrinted>2019-06-19T15:59:20Z</cp:lastPrinted>
  <dcterms:created xsi:type="dcterms:W3CDTF">2019-01-11T18:33:11Z</dcterms:created>
  <dcterms:modified xsi:type="dcterms:W3CDTF">2024-01-31T17:04:56Z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5607440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S8.2.2</vt:lpwstr>
  </property>
  <property fmtid="{D5CDD505-2E9C-101B-9397-08002B2CF9AE}" pid="5" name="ContentTypeId">
    <vt:lpwstr>0x010100158C69064871874EAAE141073F80C5B5</vt:lpwstr>
  </property>
</Properties>
</file>