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
  </p:notesMasterIdLst>
  <p:sldIdLst>
    <p:sldId id="257" r:id="rId2"/>
    <p:sldId id="258" r:id="rId3"/>
  </p:sldIdLst>
  <p:sldSz cx="14630400" cy="17373600"/>
  <p:notesSz cx="9124950" cy="14782800"/>
  <p:defaultTextStyle>
    <a:defPPr>
      <a:defRPr lang="en-US"/>
    </a:defPPr>
    <a:lvl1pPr algn="l" defTabSz="1776413" rtl="0" fontAlgn="base">
      <a:spcBef>
        <a:spcPct val="0"/>
      </a:spcBef>
      <a:spcAft>
        <a:spcPct val="0"/>
      </a:spcAft>
      <a:defRPr sz="3500" kern="1200">
        <a:solidFill>
          <a:schemeClr val="tx1"/>
        </a:solidFill>
        <a:latin typeface="Calibri" pitchFamily="34" charset="0"/>
        <a:ea typeface="+mn-ea"/>
        <a:cs typeface="Arial" charset="0"/>
      </a:defRPr>
    </a:lvl1pPr>
    <a:lvl2pPr marL="887413" indent="-430213" algn="l" defTabSz="1776413" rtl="0" fontAlgn="base">
      <a:spcBef>
        <a:spcPct val="0"/>
      </a:spcBef>
      <a:spcAft>
        <a:spcPct val="0"/>
      </a:spcAft>
      <a:defRPr sz="3500" kern="1200">
        <a:solidFill>
          <a:schemeClr val="tx1"/>
        </a:solidFill>
        <a:latin typeface="Calibri" pitchFamily="34" charset="0"/>
        <a:ea typeface="+mn-ea"/>
        <a:cs typeface="Arial" charset="0"/>
      </a:defRPr>
    </a:lvl2pPr>
    <a:lvl3pPr marL="1776413" indent="-862013" algn="l" defTabSz="1776413" rtl="0" fontAlgn="base">
      <a:spcBef>
        <a:spcPct val="0"/>
      </a:spcBef>
      <a:spcAft>
        <a:spcPct val="0"/>
      </a:spcAft>
      <a:defRPr sz="3500" kern="1200">
        <a:solidFill>
          <a:schemeClr val="tx1"/>
        </a:solidFill>
        <a:latin typeface="Calibri" pitchFamily="34" charset="0"/>
        <a:ea typeface="+mn-ea"/>
        <a:cs typeface="Arial" charset="0"/>
      </a:defRPr>
    </a:lvl3pPr>
    <a:lvl4pPr marL="2663825" indent="-1292225" algn="l" defTabSz="1776413" rtl="0" fontAlgn="base">
      <a:spcBef>
        <a:spcPct val="0"/>
      </a:spcBef>
      <a:spcAft>
        <a:spcPct val="0"/>
      </a:spcAft>
      <a:defRPr sz="3500" kern="1200">
        <a:solidFill>
          <a:schemeClr val="tx1"/>
        </a:solidFill>
        <a:latin typeface="Calibri" pitchFamily="34" charset="0"/>
        <a:ea typeface="+mn-ea"/>
        <a:cs typeface="Arial" charset="0"/>
      </a:defRPr>
    </a:lvl4pPr>
    <a:lvl5pPr marL="3552825" indent="-1724025" algn="l" defTabSz="1776413" rtl="0" fontAlgn="base">
      <a:spcBef>
        <a:spcPct val="0"/>
      </a:spcBef>
      <a:spcAft>
        <a:spcPct val="0"/>
      </a:spcAft>
      <a:defRPr sz="3500" kern="1200">
        <a:solidFill>
          <a:schemeClr val="tx1"/>
        </a:solidFill>
        <a:latin typeface="Calibri" pitchFamily="34" charset="0"/>
        <a:ea typeface="+mn-ea"/>
        <a:cs typeface="Arial" charset="0"/>
      </a:defRPr>
    </a:lvl5pPr>
    <a:lvl6pPr marL="2286000" algn="l" defTabSz="914400" rtl="0" eaLnBrk="1" latinLnBrk="0" hangingPunct="1">
      <a:defRPr sz="3500" kern="1200">
        <a:solidFill>
          <a:schemeClr val="tx1"/>
        </a:solidFill>
        <a:latin typeface="Calibri" pitchFamily="34" charset="0"/>
        <a:ea typeface="+mn-ea"/>
        <a:cs typeface="Arial" charset="0"/>
      </a:defRPr>
    </a:lvl6pPr>
    <a:lvl7pPr marL="2743200" algn="l" defTabSz="914400" rtl="0" eaLnBrk="1" latinLnBrk="0" hangingPunct="1">
      <a:defRPr sz="3500" kern="1200">
        <a:solidFill>
          <a:schemeClr val="tx1"/>
        </a:solidFill>
        <a:latin typeface="Calibri" pitchFamily="34" charset="0"/>
        <a:ea typeface="+mn-ea"/>
        <a:cs typeface="Arial" charset="0"/>
      </a:defRPr>
    </a:lvl7pPr>
    <a:lvl8pPr marL="3200400" algn="l" defTabSz="914400" rtl="0" eaLnBrk="1" latinLnBrk="0" hangingPunct="1">
      <a:defRPr sz="3500" kern="1200">
        <a:solidFill>
          <a:schemeClr val="tx1"/>
        </a:solidFill>
        <a:latin typeface="Calibri" pitchFamily="34" charset="0"/>
        <a:ea typeface="+mn-ea"/>
        <a:cs typeface="Arial" charset="0"/>
      </a:defRPr>
    </a:lvl8pPr>
    <a:lvl9pPr marL="3657600" algn="l" defTabSz="914400" rtl="0" eaLnBrk="1" latinLnBrk="0" hangingPunct="1">
      <a:defRPr sz="35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5472">
          <p15:clr>
            <a:srgbClr val="A4A3A4"/>
          </p15:clr>
        </p15:guide>
        <p15:guide id="2" orient="horz" pos="840" userDrawn="1">
          <p15:clr>
            <a:srgbClr val="A4A3A4"/>
          </p15:clr>
        </p15:guide>
        <p15:guide id="3" orient="horz" pos="9784">
          <p15:clr>
            <a:srgbClr val="A4A3A4"/>
          </p15:clr>
        </p15:guide>
        <p15:guide id="4" orient="horz" pos="1320" userDrawn="1">
          <p15:clr>
            <a:srgbClr val="A4A3A4"/>
          </p15:clr>
        </p15:guide>
        <p15:guide id="5" orient="horz" pos="2810">
          <p15:clr>
            <a:srgbClr val="A4A3A4"/>
          </p15:clr>
        </p15:guide>
        <p15:guide id="6" orient="horz" pos="2435">
          <p15:clr>
            <a:srgbClr val="A4A3A4"/>
          </p15:clr>
        </p15:guide>
        <p15:guide id="7" pos="4449">
          <p15:clr>
            <a:srgbClr val="A4A3A4"/>
          </p15:clr>
        </p15:guide>
        <p15:guide id="8" pos="518" userDrawn="1">
          <p15:clr>
            <a:srgbClr val="A4A3A4"/>
          </p15:clr>
        </p15:guide>
        <p15:guide id="9" pos="4779">
          <p15:clr>
            <a:srgbClr val="A4A3A4"/>
          </p15:clr>
        </p15:guide>
        <p15:guide id="10" pos="8698" userDrawn="1">
          <p15:clr>
            <a:srgbClr val="A4A3A4"/>
          </p15:clr>
        </p15:guide>
        <p15:guide id="11" pos="4605">
          <p15:clr>
            <a:srgbClr val="A4A3A4"/>
          </p15:clr>
        </p15:guide>
        <p15:guide id="12" pos="4875" userDrawn="1">
          <p15:clr>
            <a:srgbClr val="A4A3A4"/>
          </p15:clr>
        </p15:guide>
        <p15:guide id="13" pos="6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1836"/>
    <a:srgbClr val="808080"/>
    <a:srgbClr val="008790"/>
    <a:srgbClr val="919194"/>
    <a:srgbClr val="CC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63" autoAdjust="0"/>
    <p:restoredTop sz="98904" autoAdjust="0"/>
  </p:normalViewPr>
  <p:slideViewPr>
    <p:cSldViewPr snapToGrid="0" showGuides="1">
      <p:cViewPr>
        <p:scale>
          <a:sx n="81" d="100"/>
          <a:sy n="81" d="100"/>
        </p:scale>
        <p:origin x="20" y="-5418"/>
      </p:cViewPr>
      <p:guideLst>
        <p:guide orient="horz" pos="5472"/>
        <p:guide orient="horz" pos="840"/>
        <p:guide orient="horz" pos="9784"/>
        <p:guide orient="horz" pos="1320"/>
        <p:guide orient="horz" pos="2810"/>
        <p:guide orient="horz" pos="2435"/>
        <p:guide pos="4449"/>
        <p:guide pos="518"/>
        <p:guide pos="4779"/>
        <p:guide pos="8698"/>
        <p:guide pos="4605"/>
        <p:guide pos="4875"/>
        <p:guide pos="634"/>
      </p:guideLst>
    </p:cSldViewPr>
  </p:slideViewPr>
  <p:notesTextViewPr>
    <p:cViewPr>
      <p:scale>
        <a:sx n="400" d="100"/>
        <a:sy n="4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ffrey Barrow" userId="2af655dc2f593887" providerId="LiveId" clId="{9E814E2B-5733-4784-B200-883F15A127DB}"/>
    <pc:docChg chg="undo custSel modSld">
      <pc:chgData name="Geoffrey Barrow" userId="2af655dc2f593887" providerId="LiveId" clId="{9E814E2B-5733-4784-B200-883F15A127DB}" dt="2019-05-29T17:57:38.280" v="2876" actId="20577"/>
      <pc:docMkLst>
        <pc:docMk/>
      </pc:docMkLst>
      <pc:sldChg chg="addSp delSp modSp">
        <pc:chgData name="Geoffrey Barrow" userId="2af655dc2f593887" providerId="LiveId" clId="{9E814E2B-5733-4784-B200-883F15A127DB}" dt="2019-05-29T17:57:38.280" v="2876" actId="20577"/>
        <pc:sldMkLst>
          <pc:docMk/>
          <pc:sldMk cId="0" sldId="257"/>
        </pc:sldMkLst>
        <pc:spChg chg="add del mod">
          <ac:chgData name="Geoffrey Barrow" userId="2af655dc2f593887" providerId="LiveId" clId="{9E814E2B-5733-4784-B200-883F15A127DB}" dt="2019-05-29T16:49:08.371" v="1155" actId="478"/>
          <ac:spMkLst>
            <pc:docMk/>
            <pc:sldMk cId="0" sldId="257"/>
            <ac:spMk id="4" creationId="{A04FFD7A-E9C0-4F05-A3F4-FB07B9FFA33A}"/>
          </ac:spMkLst>
        </pc:spChg>
        <pc:spChg chg="add del">
          <ac:chgData name="Geoffrey Barrow" userId="2af655dc2f593887" providerId="LiveId" clId="{9E814E2B-5733-4784-B200-883F15A127DB}" dt="2019-05-29T16:59:02.188" v="1721"/>
          <ac:spMkLst>
            <pc:docMk/>
            <pc:sldMk cId="0" sldId="257"/>
            <ac:spMk id="5" creationId="{E178A939-7427-4C5D-9C78-20CC5B856794}"/>
          </ac:spMkLst>
        </pc:spChg>
        <pc:spChg chg="add del">
          <ac:chgData name="Geoffrey Barrow" userId="2af655dc2f593887" providerId="LiveId" clId="{9E814E2B-5733-4784-B200-883F15A127DB}" dt="2019-05-29T16:59:02.188" v="1721"/>
          <ac:spMkLst>
            <pc:docMk/>
            <pc:sldMk cId="0" sldId="257"/>
            <ac:spMk id="6" creationId="{82E3EFD9-7F14-4906-994D-DF11CEE95D73}"/>
          </ac:spMkLst>
        </pc:spChg>
        <pc:spChg chg="add del">
          <ac:chgData name="Geoffrey Barrow" userId="2af655dc2f593887" providerId="LiveId" clId="{9E814E2B-5733-4784-B200-883F15A127DB}" dt="2019-05-29T16:59:02.188" v="1721"/>
          <ac:spMkLst>
            <pc:docMk/>
            <pc:sldMk cId="0" sldId="257"/>
            <ac:spMk id="7" creationId="{9D2D1344-9E55-48CF-8B33-37D965AA16C8}"/>
          </ac:spMkLst>
        </pc:spChg>
        <pc:spChg chg="add del">
          <ac:chgData name="Geoffrey Barrow" userId="2af655dc2f593887" providerId="LiveId" clId="{9E814E2B-5733-4784-B200-883F15A127DB}" dt="2019-05-29T16:59:02.188" v="1721"/>
          <ac:spMkLst>
            <pc:docMk/>
            <pc:sldMk cId="0" sldId="257"/>
            <ac:spMk id="8" creationId="{8A04BF32-A32E-4994-BA63-E00738B44159}"/>
          </ac:spMkLst>
        </pc:spChg>
        <pc:spChg chg="add del">
          <ac:chgData name="Geoffrey Barrow" userId="2af655dc2f593887" providerId="LiveId" clId="{9E814E2B-5733-4784-B200-883F15A127DB}" dt="2019-05-29T16:59:02.188" v="1721"/>
          <ac:spMkLst>
            <pc:docMk/>
            <pc:sldMk cId="0" sldId="257"/>
            <ac:spMk id="9" creationId="{05BFDB43-2D15-4327-BD29-566AEC455C26}"/>
          </ac:spMkLst>
        </pc:spChg>
        <pc:spChg chg="add del">
          <ac:chgData name="Geoffrey Barrow" userId="2af655dc2f593887" providerId="LiveId" clId="{9E814E2B-5733-4784-B200-883F15A127DB}" dt="2019-05-29T16:59:02.188" v="1721"/>
          <ac:spMkLst>
            <pc:docMk/>
            <pc:sldMk cId="0" sldId="257"/>
            <ac:spMk id="10" creationId="{68D78D8A-59E7-41AF-AB04-0FCEF8B69A4D}"/>
          </ac:spMkLst>
        </pc:spChg>
        <pc:spChg chg="add del">
          <ac:chgData name="Geoffrey Barrow" userId="2af655dc2f593887" providerId="LiveId" clId="{9E814E2B-5733-4784-B200-883F15A127DB}" dt="2019-05-29T16:59:02.188" v="1721"/>
          <ac:spMkLst>
            <pc:docMk/>
            <pc:sldMk cId="0" sldId="257"/>
            <ac:spMk id="11" creationId="{C064DC1C-8687-48F5-B802-985E26005B56}"/>
          </ac:spMkLst>
        </pc:spChg>
        <pc:spChg chg="add del">
          <ac:chgData name="Geoffrey Barrow" userId="2af655dc2f593887" providerId="LiveId" clId="{9E814E2B-5733-4784-B200-883F15A127DB}" dt="2019-05-29T16:59:02.188" v="1721"/>
          <ac:spMkLst>
            <pc:docMk/>
            <pc:sldMk cId="0" sldId="257"/>
            <ac:spMk id="12" creationId="{3B16E0B1-AB55-4B43-BDBE-4CE05B27390F}"/>
          </ac:spMkLst>
        </pc:spChg>
        <pc:spChg chg="add del">
          <ac:chgData name="Geoffrey Barrow" userId="2af655dc2f593887" providerId="LiveId" clId="{9E814E2B-5733-4784-B200-883F15A127DB}" dt="2019-05-29T16:59:02.188" v="1721"/>
          <ac:spMkLst>
            <pc:docMk/>
            <pc:sldMk cId="0" sldId="257"/>
            <ac:spMk id="13" creationId="{330C1E1E-3563-49FB-847C-A6BC17979586}"/>
          </ac:spMkLst>
        </pc:spChg>
        <pc:spChg chg="add del">
          <ac:chgData name="Geoffrey Barrow" userId="2af655dc2f593887" providerId="LiveId" clId="{9E814E2B-5733-4784-B200-883F15A127DB}" dt="2019-05-29T16:59:02.188" v="1721"/>
          <ac:spMkLst>
            <pc:docMk/>
            <pc:sldMk cId="0" sldId="257"/>
            <ac:spMk id="14" creationId="{81AE40E4-C339-4FB1-9A2D-44150610457B}"/>
          </ac:spMkLst>
        </pc:spChg>
        <pc:spChg chg="del">
          <ac:chgData name="Geoffrey Barrow" userId="2af655dc2f593887" providerId="LiveId" clId="{9E814E2B-5733-4784-B200-883F15A127DB}" dt="2019-05-29T17:32:44.574" v="2022" actId="478"/>
          <ac:spMkLst>
            <pc:docMk/>
            <pc:sldMk cId="0" sldId="257"/>
            <ac:spMk id="15" creationId="{00000000-0000-0000-0000-000000000000}"/>
          </ac:spMkLst>
        </pc:spChg>
        <pc:spChg chg="add del">
          <ac:chgData name="Geoffrey Barrow" userId="2af655dc2f593887" providerId="LiveId" clId="{9E814E2B-5733-4784-B200-883F15A127DB}" dt="2019-05-29T16:59:02.188" v="1721"/>
          <ac:spMkLst>
            <pc:docMk/>
            <pc:sldMk cId="0" sldId="257"/>
            <ac:spMk id="16" creationId="{43C3D51D-FCFE-4330-BA3B-F044F1CACEEA}"/>
          </ac:spMkLst>
        </pc:spChg>
        <pc:spChg chg="add del">
          <ac:chgData name="Geoffrey Barrow" userId="2af655dc2f593887" providerId="LiveId" clId="{9E814E2B-5733-4784-B200-883F15A127DB}" dt="2019-05-29T16:59:02.188" v="1721"/>
          <ac:spMkLst>
            <pc:docMk/>
            <pc:sldMk cId="0" sldId="257"/>
            <ac:spMk id="17" creationId="{2E23421C-3B8C-4D58-A9B0-9DCAF418F092}"/>
          </ac:spMkLst>
        </pc:spChg>
        <pc:spChg chg="add del">
          <ac:chgData name="Geoffrey Barrow" userId="2af655dc2f593887" providerId="LiveId" clId="{9E814E2B-5733-4784-B200-883F15A127DB}" dt="2019-05-29T16:59:02.188" v="1721"/>
          <ac:spMkLst>
            <pc:docMk/>
            <pc:sldMk cId="0" sldId="257"/>
            <ac:spMk id="18" creationId="{AB982414-E647-48C6-86A2-455A2C6EE0F4}"/>
          </ac:spMkLst>
        </pc:spChg>
        <pc:spChg chg="add del">
          <ac:chgData name="Geoffrey Barrow" userId="2af655dc2f593887" providerId="LiveId" clId="{9E814E2B-5733-4784-B200-883F15A127DB}" dt="2019-05-29T16:59:02.188" v="1721"/>
          <ac:spMkLst>
            <pc:docMk/>
            <pc:sldMk cId="0" sldId="257"/>
            <ac:spMk id="19" creationId="{2C631F38-0F02-4ED3-8844-2DDA3E24E26F}"/>
          </ac:spMkLst>
        </pc:spChg>
        <pc:spChg chg="add del">
          <ac:chgData name="Geoffrey Barrow" userId="2af655dc2f593887" providerId="LiveId" clId="{9E814E2B-5733-4784-B200-883F15A127DB}" dt="2019-05-29T16:59:02.188" v="1721"/>
          <ac:spMkLst>
            <pc:docMk/>
            <pc:sldMk cId="0" sldId="257"/>
            <ac:spMk id="20" creationId="{9CE49CE1-9FEF-4943-A04B-F5BCF1861034}"/>
          </ac:spMkLst>
        </pc:spChg>
        <pc:spChg chg="add del">
          <ac:chgData name="Geoffrey Barrow" userId="2af655dc2f593887" providerId="LiveId" clId="{9E814E2B-5733-4784-B200-883F15A127DB}" dt="2019-05-29T16:59:02.188" v="1721"/>
          <ac:spMkLst>
            <pc:docMk/>
            <pc:sldMk cId="0" sldId="257"/>
            <ac:spMk id="21" creationId="{C61FC925-017B-4D6B-BB45-1F40072D166D}"/>
          </ac:spMkLst>
        </pc:spChg>
        <pc:spChg chg="mod">
          <ac:chgData name="Geoffrey Barrow" userId="2af655dc2f593887" providerId="LiveId" clId="{9E814E2B-5733-4784-B200-883F15A127DB}" dt="2019-05-29T17:34:13.719" v="2043" actId="20577"/>
          <ac:spMkLst>
            <pc:docMk/>
            <pc:sldMk cId="0" sldId="257"/>
            <ac:spMk id="22" creationId="{00000000-0000-0000-0000-000000000000}"/>
          </ac:spMkLst>
        </pc:spChg>
        <pc:spChg chg="mod">
          <ac:chgData name="Geoffrey Barrow" userId="2af655dc2f593887" providerId="LiveId" clId="{9E814E2B-5733-4784-B200-883F15A127DB}" dt="2019-05-29T17:41:52.258" v="2218" actId="14100"/>
          <ac:spMkLst>
            <pc:docMk/>
            <pc:sldMk cId="0" sldId="257"/>
            <ac:spMk id="24" creationId="{00000000-0000-0000-0000-000000000000}"/>
          </ac:spMkLst>
        </pc:spChg>
        <pc:spChg chg="add mod">
          <ac:chgData name="Geoffrey Barrow" userId="2af655dc2f593887" providerId="LiveId" clId="{9E814E2B-5733-4784-B200-883F15A127DB}" dt="2019-05-29T17:32:56.030" v="2024" actId="1076"/>
          <ac:spMkLst>
            <pc:docMk/>
            <pc:sldMk cId="0" sldId="257"/>
            <ac:spMk id="29" creationId="{BE8FDEF3-9FC2-411C-A9CD-296A02B1026D}"/>
          </ac:spMkLst>
        </pc:spChg>
        <pc:spChg chg="mod">
          <ac:chgData name="Geoffrey Barrow" userId="2af655dc2f593887" providerId="LiveId" clId="{9E814E2B-5733-4784-B200-883F15A127DB}" dt="2019-05-29T17:31:13.060" v="2012" actId="20577"/>
          <ac:spMkLst>
            <pc:docMk/>
            <pc:sldMk cId="0" sldId="257"/>
            <ac:spMk id="31" creationId="{00000000-0000-0000-0000-000000000000}"/>
          </ac:spMkLst>
        </pc:spChg>
        <pc:spChg chg="add del">
          <ac:chgData name="Geoffrey Barrow" userId="2af655dc2f593887" providerId="LiveId" clId="{9E814E2B-5733-4784-B200-883F15A127DB}" dt="2019-05-29T16:59:02.188" v="1721"/>
          <ac:spMkLst>
            <pc:docMk/>
            <pc:sldMk cId="0" sldId="257"/>
            <ac:spMk id="32" creationId="{32F02315-FF4D-462F-AC81-0886352F5F94}"/>
          </ac:spMkLst>
        </pc:spChg>
        <pc:spChg chg="add del">
          <ac:chgData name="Geoffrey Barrow" userId="2af655dc2f593887" providerId="LiveId" clId="{9E814E2B-5733-4784-B200-883F15A127DB}" dt="2019-05-29T16:59:02.188" v="1721"/>
          <ac:spMkLst>
            <pc:docMk/>
            <pc:sldMk cId="0" sldId="257"/>
            <ac:spMk id="33" creationId="{CD3A9E0C-CDFB-4609-A359-BBAAD7468854}"/>
          </ac:spMkLst>
        </pc:spChg>
        <pc:spChg chg="add del">
          <ac:chgData name="Geoffrey Barrow" userId="2af655dc2f593887" providerId="LiveId" clId="{9E814E2B-5733-4784-B200-883F15A127DB}" dt="2019-05-29T16:59:02.188" v="1721"/>
          <ac:spMkLst>
            <pc:docMk/>
            <pc:sldMk cId="0" sldId="257"/>
            <ac:spMk id="39" creationId="{919FBD6A-5EEC-47E2-9655-348F297C68F4}"/>
          </ac:spMkLst>
        </pc:spChg>
        <pc:spChg chg="mod">
          <ac:chgData name="Geoffrey Barrow" userId="2af655dc2f593887" providerId="LiveId" clId="{9E814E2B-5733-4784-B200-883F15A127DB}" dt="2019-05-29T17:54:18.813" v="2864" actId="1076"/>
          <ac:spMkLst>
            <pc:docMk/>
            <pc:sldMk cId="0" sldId="257"/>
            <ac:spMk id="40" creationId="{00000000-0000-0000-0000-000000000000}"/>
          </ac:spMkLst>
        </pc:spChg>
        <pc:spChg chg="del">
          <ac:chgData name="Geoffrey Barrow" userId="2af655dc2f593887" providerId="LiveId" clId="{9E814E2B-5733-4784-B200-883F15A127DB}" dt="2019-05-29T16:49:18.033" v="1158" actId="478"/>
          <ac:spMkLst>
            <pc:docMk/>
            <pc:sldMk cId="0" sldId="257"/>
            <ac:spMk id="41" creationId="{00000000-0000-0000-0000-000000000000}"/>
          </ac:spMkLst>
        </pc:spChg>
        <pc:spChg chg="add del">
          <ac:chgData name="Geoffrey Barrow" userId="2af655dc2f593887" providerId="LiveId" clId="{9E814E2B-5733-4784-B200-883F15A127DB}" dt="2019-05-29T16:59:02.188" v="1721"/>
          <ac:spMkLst>
            <pc:docMk/>
            <pc:sldMk cId="0" sldId="257"/>
            <ac:spMk id="43" creationId="{8CBDA11C-3417-4BDA-9D84-EEE0ED98ADC0}"/>
          </ac:spMkLst>
        </pc:spChg>
        <pc:spChg chg="del">
          <ac:chgData name="Geoffrey Barrow" userId="2af655dc2f593887" providerId="LiveId" clId="{9E814E2B-5733-4784-B200-883F15A127DB}" dt="2019-05-29T16:49:15.350" v="1157" actId="478"/>
          <ac:spMkLst>
            <pc:docMk/>
            <pc:sldMk cId="0" sldId="257"/>
            <ac:spMk id="48" creationId="{00000000-0000-0000-0000-000000000000}"/>
          </ac:spMkLst>
        </pc:spChg>
        <pc:spChg chg="mod">
          <ac:chgData name="Geoffrey Barrow" userId="2af655dc2f593887" providerId="LiveId" clId="{9E814E2B-5733-4784-B200-883F15A127DB}" dt="2019-05-29T17:54:23.764" v="2865" actId="1076"/>
          <ac:spMkLst>
            <pc:docMk/>
            <pc:sldMk cId="0" sldId="257"/>
            <ac:spMk id="49" creationId="{00000000-0000-0000-0000-000000000000}"/>
          </ac:spMkLst>
        </pc:spChg>
        <pc:spChg chg="add del mod">
          <ac:chgData name="Geoffrey Barrow" userId="2af655dc2f593887" providerId="LiveId" clId="{9E814E2B-5733-4784-B200-883F15A127DB}" dt="2019-05-29T17:32:48.880" v="2023" actId="478"/>
          <ac:spMkLst>
            <pc:docMk/>
            <pc:sldMk cId="0" sldId="257"/>
            <ac:spMk id="53" creationId="{3AEE9258-C964-4478-804E-D12A17FCF454}"/>
          </ac:spMkLst>
        </pc:spChg>
        <pc:spChg chg="mod">
          <ac:chgData name="Geoffrey Barrow" userId="2af655dc2f593887" providerId="LiveId" clId="{9E814E2B-5733-4784-B200-883F15A127DB}" dt="2019-05-29T17:54:38.641" v="2866" actId="1076"/>
          <ac:spMkLst>
            <pc:docMk/>
            <pc:sldMk cId="0" sldId="257"/>
            <ac:spMk id="61" creationId="{00000000-0000-0000-0000-000000000000}"/>
          </ac:spMkLst>
        </pc:spChg>
        <pc:spChg chg="mod">
          <ac:chgData name="Geoffrey Barrow" userId="2af655dc2f593887" providerId="LiveId" clId="{9E814E2B-5733-4784-B200-883F15A127DB}" dt="2019-05-29T17:32:29.370" v="2020" actId="1076"/>
          <ac:spMkLst>
            <pc:docMk/>
            <pc:sldMk cId="0" sldId="257"/>
            <ac:spMk id="63" creationId="{00000000-0000-0000-0000-000000000000}"/>
          </ac:spMkLst>
        </pc:spChg>
        <pc:spChg chg="mod">
          <ac:chgData name="Geoffrey Barrow" userId="2af655dc2f593887" providerId="LiveId" clId="{9E814E2B-5733-4784-B200-883F15A127DB}" dt="2019-05-29T16:52:44.500" v="1317" actId="20577"/>
          <ac:spMkLst>
            <pc:docMk/>
            <pc:sldMk cId="0" sldId="257"/>
            <ac:spMk id="99" creationId="{00000000-0000-0000-0000-000000000000}"/>
          </ac:spMkLst>
        </pc:spChg>
        <pc:spChg chg="mod">
          <ac:chgData name="Geoffrey Barrow" userId="2af655dc2f593887" providerId="LiveId" clId="{9E814E2B-5733-4784-B200-883F15A127DB}" dt="2019-05-29T17:57:38.280" v="2876" actId="20577"/>
          <ac:spMkLst>
            <pc:docMk/>
            <pc:sldMk cId="0" sldId="257"/>
            <ac:spMk id="2051" creationId="{00000000-0000-0000-0000-000000000000}"/>
          </ac:spMkLst>
        </pc:spChg>
        <pc:spChg chg="del mod">
          <ac:chgData name="Geoffrey Barrow" userId="2af655dc2f593887" providerId="LiveId" clId="{9E814E2B-5733-4784-B200-883F15A127DB}" dt="2019-05-29T16:46:21.234" v="1108" actId="478"/>
          <ac:spMkLst>
            <pc:docMk/>
            <pc:sldMk cId="0" sldId="257"/>
            <ac:spMk id="2060" creationId="{00000000-0000-0000-0000-000000000000}"/>
          </ac:spMkLst>
        </pc:spChg>
        <pc:spChg chg="mod">
          <ac:chgData name="Geoffrey Barrow" userId="2af655dc2f593887" providerId="LiveId" clId="{9E814E2B-5733-4784-B200-883F15A127DB}" dt="2019-05-29T17:48:15.989" v="2342" actId="20577"/>
          <ac:spMkLst>
            <pc:docMk/>
            <pc:sldMk cId="0" sldId="257"/>
            <ac:spMk id="2103" creationId="{00000000-0000-0000-0000-000000000000}"/>
          </ac:spMkLst>
        </pc:spChg>
        <pc:spChg chg="mod">
          <ac:chgData name="Geoffrey Barrow" userId="2af655dc2f593887" providerId="LiveId" clId="{9E814E2B-5733-4784-B200-883F15A127DB}" dt="2019-05-29T17:31:08.437" v="1994" actId="1076"/>
          <ac:spMkLst>
            <pc:docMk/>
            <pc:sldMk cId="0" sldId="257"/>
            <ac:spMk id="2104" creationId="{00000000-0000-0000-0000-000000000000}"/>
          </ac:spMkLst>
        </pc:spChg>
        <pc:spChg chg="mod">
          <ac:chgData name="Geoffrey Barrow" userId="2af655dc2f593887" providerId="LiveId" clId="{9E814E2B-5733-4784-B200-883F15A127DB}" dt="2019-05-29T17:54:11.180" v="2863" actId="1076"/>
          <ac:spMkLst>
            <pc:docMk/>
            <pc:sldMk cId="0" sldId="257"/>
            <ac:spMk id="2171" creationId="{00000000-0000-0000-0000-000000000000}"/>
          </ac:spMkLst>
        </pc:spChg>
        <pc:graphicFrameChg chg="add mod">
          <ac:chgData name="Geoffrey Barrow" userId="2af655dc2f593887" providerId="LiveId" clId="{9E814E2B-5733-4784-B200-883F15A127DB}" dt="2019-05-29T16:35:34.074" v="645" actId="14100"/>
          <ac:graphicFrameMkLst>
            <pc:docMk/>
            <pc:sldMk cId="0" sldId="257"/>
            <ac:graphicFrameMk id="2" creationId="{7F1DA048-EE86-4909-8FB8-8C152F549DE6}"/>
          </ac:graphicFrameMkLst>
        </pc:graphicFrameChg>
        <pc:graphicFrameChg chg="mod modGraphic">
          <ac:chgData name="Geoffrey Barrow" userId="2af655dc2f593887" providerId="LiveId" clId="{9E814E2B-5733-4784-B200-883F15A127DB}" dt="2019-05-29T17:49:27.044" v="2349" actId="20577"/>
          <ac:graphicFrameMkLst>
            <pc:docMk/>
            <pc:sldMk cId="0" sldId="257"/>
            <ac:graphicFrameMk id="26" creationId="{00000000-0000-0000-0000-000000000000}"/>
          </ac:graphicFrameMkLst>
        </pc:graphicFrameChg>
        <pc:graphicFrameChg chg="del">
          <ac:chgData name="Geoffrey Barrow" userId="2af655dc2f593887" providerId="LiveId" clId="{9E814E2B-5733-4784-B200-883F15A127DB}" dt="2019-05-29T16:49:11.996" v="1156" actId="478"/>
          <ac:graphicFrameMkLst>
            <pc:docMk/>
            <pc:sldMk cId="0" sldId="257"/>
            <ac:graphicFrameMk id="51" creationId="{00000000-0000-0000-0000-000000000000}"/>
          </ac:graphicFrameMkLst>
        </pc:graphicFrameChg>
        <pc:picChg chg="add mod">
          <ac:chgData name="Geoffrey Barrow" userId="2af655dc2f593887" providerId="LiveId" clId="{9E814E2B-5733-4784-B200-883F15A127DB}" dt="2019-05-29T16:35:10.120" v="642" actId="14100"/>
          <ac:picMkLst>
            <pc:docMk/>
            <pc:sldMk cId="0" sldId="257"/>
            <ac:picMk id="28" creationId="{573F35DB-B3EE-4D30-B8BE-63F543564357}"/>
          </ac:picMkLst>
        </pc:picChg>
        <pc:picChg chg="add del mod modCrop">
          <ac:chgData name="Geoffrey Barrow" userId="2af655dc2f593887" providerId="LiveId" clId="{9E814E2B-5733-4784-B200-883F15A127DB}" dt="2019-05-29T17:09:47.017" v="1740" actId="478"/>
          <ac:picMkLst>
            <pc:docMk/>
            <pc:sldMk cId="0" sldId="257"/>
            <ac:picMk id="35" creationId="{56B8CD2A-83E9-4B61-908F-FB02F6B27CC4}"/>
          </ac:picMkLst>
        </pc:picChg>
        <pc:picChg chg="add mod modCrop">
          <ac:chgData name="Geoffrey Barrow" userId="2af655dc2f593887" providerId="LiveId" clId="{9E814E2B-5733-4784-B200-883F15A127DB}" dt="2019-05-29T17:33:27.705" v="2028" actId="1076"/>
          <ac:picMkLst>
            <pc:docMk/>
            <pc:sldMk cId="0" sldId="257"/>
            <ac:picMk id="50" creationId="{CB7F7C19-407E-4C9C-B51E-21E1A7463E57}"/>
          </ac:picMkLst>
        </pc:picChg>
        <pc:cxnChg chg="add del">
          <ac:chgData name="Geoffrey Barrow" userId="2af655dc2f593887" providerId="LiveId" clId="{9E814E2B-5733-4784-B200-883F15A127DB}" dt="2019-05-29T16:59:02.188" v="1721"/>
          <ac:cxnSpMkLst>
            <pc:docMk/>
            <pc:sldMk cId="0" sldId="257"/>
            <ac:cxnSpMk id="30" creationId="{25E5D7E5-8436-4620-9C3D-7726CCB9168E}"/>
          </ac:cxnSpMkLst>
        </pc:cxnChg>
        <pc:cxnChg chg="add del">
          <ac:chgData name="Geoffrey Barrow" userId="2af655dc2f593887" providerId="LiveId" clId="{9E814E2B-5733-4784-B200-883F15A127DB}" dt="2019-05-29T16:59:02.188" v="1721"/>
          <ac:cxnSpMkLst>
            <pc:docMk/>
            <pc:sldMk cId="0" sldId="257"/>
            <ac:cxnSpMk id="37" creationId="{FD8F9000-EFE8-4A8A-83C1-0396044982A4}"/>
          </ac:cxnSpMkLst>
        </pc:cxnChg>
        <pc:cxnChg chg="add del">
          <ac:chgData name="Geoffrey Barrow" userId="2af655dc2f593887" providerId="LiveId" clId="{9E814E2B-5733-4784-B200-883F15A127DB}" dt="2019-05-29T16:59:02.188" v="1721"/>
          <ac:cxnSpMkLst>
            <pc:docMk/>
            <pc:sldMk cId="0" sldId="257"/>
            <ac:cxnSpMk id="38" creationId="{7C210CC5-DA0C-4892-90BB-A9583C09EB02}"/>
          </ac:cxnSpMkLst>
        </pc:cxnChg>
        <pc:cxnChg chg="add del">
          <ac:chgData name="Geoffrey Barrow" userId="2af655dc2f593887" providerId="LiveId" clId="{9E814E2B-5733-4784-B200-883F15A127DB}" dt="2019-05-29T16:59:02.188" v="1721"/>
          <ac:cxnSpMkLst>
            <pc:docMk/>
            <pc:sldMk cId="0" sldId="257"/>
            <ac:cxnSpMk id="42" creationId="{C2D415FB-84DF-45F8-AE55-BC287261E04E}"/>
          </ac:cxnSpMkLst>
        </pc:cxnChg>
        <pc:cxnChg chg="add del">
          <ac:chgData name="Geoffrey Barrow" userId="2af655dc2f593887" providerId="LiveId" clId="{9E814E2B-5733-4784-B200-883F15A127DB}" dt="2019-05-29T16:59:02.188" v="1721"/>
          <ac:cxnSpMkLst>
            <pc:docMk/>
            <pc:sldMk cId="0" sldId="257"/>
            <ac:cxnSpMk id="44" creationId="{57E3211B-A017-4C7B-B8C3-D23FB0AE394D}"/>
          </ac:cxnSpMkLst>
        </pc:cxnChg>
        <pc:cxnChg chg="add del">
          <ac:chgData name="Geoffrey Barrow" userId="2af655dc2f593887" providerId="LiveId" clId="{9E814E2B-5733-4784-B200-883F15A127DB}" dt="2019-05-29T16:59:02.188" v="1721"/>
          <ac:cxnSpMkLst>
            <pc:docMk/>
            <pc:sldMk cId="0" sldId="257"/>
            <ac:cxnSpMk id="45" creationId="{50273625-5D39-43BA-9566-C758F68BE970}"/>
          </ac:cxnSpMkLst>
        </pc:cxnChg>
        <pc:cxnChg chg="add del">
          <ac:chgData name="Geoffrey Barrow" userId="2af655dc2f593887" providerId="LiveId" clId="{9E814E2B-5733-4784-B200-883F15A127DB}" dt="2019-05-29T16:59:02.188" v="1721"/>
          <ac:cxnSpMkLst>
            <pc:docMk/>
            <pc:sldMk cId="0" sldId="257"/>
            <ac:cxnSpMk id="46" creationId="{33B0C7DC-E395-4F58-B6E9-BC1ABC30A7A3}"/>
          </ac:cxnSpMkLst>
        </pc:cxnChg>
        <pc:cxnChg chg="add del">
          <ac:chgData name="Geoffrey Barrow" userId="2af655dc2f593887" providerId="LiveId" clId="{9E814E2B-5733-4784-B200-883F15A127DB}" dt="2019-05-29T16:59:02.188" v="1721"/>
          <ac:cxnSpMkLst>
            <pc:docMk/>
            <pc:sldMk cId="0" sldId="257"/>
            <ac:cxnSpMk id="47" creationId="{B230286F-B863-4CDB-8CB0-BEA36EBFB9F5}"/>
          </ac:cxnSpMkLst>
        </pc:cxnChg>
      </pc:sldChg>
    </pc:docChg>
  </pc:docChgLst>
  <pc:docChgLst>
    <pc:chgData name="Geoffrey Barrow" userId="2af655dc2f593887" providerId="LiveId" clId="{7ECBD855-B6C5-48B0-919A-E4767DBCC8B7}"/>
    <pc:docChg chg="undo custSel modSld">
      <pc:chgData name="Geoffrey Barrow" userId="2af655dc2f593887" providerId="LiveId" clId="{7ECBD855-B6C5-48B0-919A-E4767DBCC8B7}" dt="2019-06-10T13:12:16.460" v="1606" actId="20577"/>
      <pc:docMkLst>
        <pc:docMk/>
      </pc:docMkLst>
      <pc:sldChg chg="addSp delSp modSp">
        <pc:chgData name="Geoffrey Barrow" userId="2af655dc2f593887" providerId="LiveId" clId="{7ECBD855-B6C5-48B0-919A-E4767DBCC8B7}" dt="2019-06-10T13:12:16.460" v="1606" actId="20577"/>
        <pc:sldMkLst>
          <pc:docMk/>
          <pc:sldMk cId="0" sldId="257"/>
        </pc:sldMkLst>
        <pc:spChg chg="add del mod">
          <ac:chgData name="Geoffrey Barrow" userId="2af655dc2f593887" providerId="LiveId" clId="{7ECBD855-B6C5-48B0-919A-E4767DBCC8B7}" dt="2019-06-03T12:53:24.014" v="497" actId="478"/>
          <ac:spMkLst>
            <pc:docMk/>
            <pc:sldMk cId="0" sldId="257"/>
            <ac:spMk id="4" creationId="{A31F47F1-19C7-4107-A532-C6EF2353C95E}"/>
          </ac:spMkLst>
        </pc:spChg>
        <pc:spChg chg="mod">
          <ac:chgData name="Geoffrey Barrow" userId="2af655dc2f593887" providerId="LiveId" clId="{7ECBD855-B6C5-48B0-919A-E4767DBCC8B7}" dt="2019-06-10T13:12:16.460" v="1606" actId="20577"/>
          <ac:spMkLst>
            <pc:docMk/>
            <pc:sldMk cId="0" sldId="257"/>
            <ac:spMk id="22" creationId="{00000000-0000-0000-0000-000000000000}"/>
          </ac:spMkLst>
        </pc:spChg>
        <pc:spChg chg="mod">
          <ac:chgData name="Geoffrey Barrow" userId="2af655dc2f593887" providerId="LiveId" clId="{7ECBD855-B6C5-48B0-919A-E4767DBCC8B7}" dt="2019-06-10T12:38:47.010" v="1310" actId="20577"/>
          <ac:spMkLst>
            <pc:docMk/>
            <pc:sldMk cId="0" sldId="257"/>
            <ac:spMk id="25" creationId="{00000000-0000-0000-0000-000000000000}"/>
          </ac:spMkLst>
        </pc:spChg>
        <pc:spChg chg="mod">
          <ac:chgData name="Geoffrey Barrow" userId="2af655dc2f593887" providerId="LiveId" clId="{7ECBD855-B6C5-48B0-919A-E4767DBCC8B7}" dt="2019-06-10T12:48:04.418" v="1446" actId="1076"/>
          <ac:spMkLst>
            <pc:docMk/>
            <pc:sldMk cId="0" sldId="257"/>
            <ac:spMk id="29" creationId="{BE8FDEF3-9FC2-411C-A9CD-296A02B1026D}"/>
          </ac:spMkLst>
        </pc:spChg>
        <pc:spChg chg="mod">
          <ac:chgData name="Geoffrey Barrow" userId="2af655dc2f593887" providerId="LiveId" clId="{7ECBD855-B6C5-48B0-919A-E4767DBCC8B7}" dt="2019-06-10T12:48:47.007" v="1464" actId="20577"/>
          <ac:spMkLst>
            <pc:docMk/>
            <pc:sldMk cId="0" sldId="257"/>
            <ac:spMk id="31" creationId="{00000000-0000-0000-0000-000000000000}"/>
          </ac:spMkLst>
        </pc:spChg>
        <pc:spChg chg="mod">
          <ac:chgData name="Geoffrey Barrow" userId="2af655dc2f593887" providerId="LiveId" clId="{7ECBD855-B6C5-48B0-919A-E4767DBCC8B7}" dt="2019-06-10T13:10:25.900" v="1593" actId="20577"/>
          <ac:spMkLst>
            <pc:docMk/>
            <pc:sldMk cId="0" sldId="257"/>
            <ac:spMk id="40" creationId="{00000000-0000-0000-0000-000000000000}"/>
          </ac:spMkLst>
        </pc:spChg>
        <pc:spChg chg="mod">
          <ac:chgData name="Geoffrey Barrow" userId="2af655dc2f593887" providerId="LiveId" clId="{7ECBD855-B6C5-48B0-919A-E4767DBCC8B7}" dt="2019-06-03T13:01:49.301" v="1283" actId="20577"/>
          <ac:spMkLst>
            <pc:docMk/>
            <pc:sldMk cId="0" sldId="257"/>
            <ac:spMk id="61" creationId="{00000000-0000-0000-0000-000000000000}"/>
          </ac:spMkLst>
        </pc:spChg>
        <pc:spChg chg="mod">
          <ac:chgData name="Geoffrey Barrow" userId="2af655dc2f593887" providerId="LiveId" clId="{7ECBD855-B6C5-48B0-919A-E4767DBCC8B7}" dt="2019-06-10T13:09:50.619" v="1591" actId="20577"/>
          <ac:spMkLst>
            <pc:docMk/>
            <pc:sldMk cId="0" sldId="257"/>
            <ac:spMk id="2051" creationId="{00000000-0000-0000-0000-000000000000}"/>
          </ac:spMkLst>
        </pc:spChg>
        <pc:spChg chg="mod">
          <ac:chgData name="Geoffrey Barrow" userId="2af655dc2f593887" providerId="LiveId" clId="{7ECBD855-B6C5-48B0-919A-E4767DBCC8B7}" dt="2019-06-10T12:45:31.427" v="1314" actId="20577"/>
          <ac:spMkLst>
            <pc:docMk/>
            <pc:sldMk cId="0" sldId="257"/>
            <ac:spMk id="2104" creationId="{00000000-0000-0000-0000-000000000000}"/>
          </ac:spMkLst>
        </pc:spChg>
        <pc:spChg chg="del mod">
          <ac:chgData name="Geoffrey Barrow" userId="2af655dc2f593887" providerId="LiveId" clId="{7ECBD855-B6C5-48B0-919A-E4767DBCC8B7}" dt="2019-06-03T12:48:06.878" v="443" actId="478"/>
          <ac:spMkLst>
            <pc:docMk/>
            <pc:sldMk cId="0" sldId="257"/>
            <ac:spMk id="2171" creationId="{00000000-0000-0000-0000-000000000000}"/>
          </ac:spMkLst>
        </pc:spChg>
        <pc:graphicFrameChg chg="mod modGraphic">
          <ac:chgData name="Geoffrey Barrow" userId="2af655dc2f593887" providerId="LiveId" clId="{7ECBD855-B6C5-48B0-919A-E4767DBCC8B7}" dt="2019-06-03T12:59:45.384" v="1236" actId="20577"/>
          <ac:graphicFrameMkLst>
            <pc:docMk/>
            <pc:sldMk cId="0" sldId="257"/>
            <ac:graphicFrameMk id="26" creationId="{00000000-0000-0000-0000-000000000000}"/>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6/10/2019</a:t>
            </a:fld>
            <a:endParaRPr lang="en-US" dirty="0"/>
          </a:p>
        </p:txBody>
      </p:sp>
      <p:sp>
        <p:nvSpPr>
          <p:cNvPr id="4" name="Slide Image Placeholder 3"/>
          <p:cNvSpPr>
            <a:spLocks noGrp="1" noRot="1" noChangeAspect="1"/>
          </p:cNvSpPr>
          <p:nvPr>
            <p:ph type="sldImg" idx="2"/>
          </p:nvPr>
        </p:nvSpPr>
        <p:spPr>
          <a:xfrm>
            <a:off x="2228850" y="1108075"/>
            <a:ext cx="466725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228850" y="1108075"/>
            <a:ext cx="466725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877825" y="3860356"/>
            <a:ext cx="6156960" cy="2580099"/>
          </a:xfrm>
        </p:spPr>
        <p:txBody>
          <a:bodyPr>
            <a:noAutofit/>
          </a:bodyPr>
          <a:lstStyle>
            <a:lvl1pPr>
              <a:lnSpc>
                <a:spcPct val="100000"/>
              </a:lnSpc>
              <a:defRPr sz="1300">
                <a:solidFill>
                  <a:srgbClr val="008790"/>
                </a:solidFill>
              </a:defRPr>
            </a:lvl1pPr>
            <a:lvl2pPr>
              <a:lnSpc>
                <a:spcPct val="100000"/>
              </a:lnSpc>
              <a:defRPr sz="1000">
                <a:solidFill>
                  <a:schemeClr val="tx1"/>
                </a:solidFill>
              </a:defRPr>
            </a:lvl2pPr>
            <a:lvl3pPr>
              <a:lnSpc>
                <a:spcPct val="100000"/>
              </a:lnSpc>
              <a:defRPr sz="1000">
                <a:solidFill>
                  <a:schemeClr val="tx1"/>
                </a:solidFill>
              </a:defRPr>
            </a:lvl3pPr>
            <a:lvl4pPr>
              <a:lnSpc>
                <a:spcPct val="100000"/>
              </a:lnSpc>
              <a:spcBef>
                <a:spcPts val="200"/>
              </a:spcBef>
              <a:defRPr sz="1000">
                <a:solidFill>
                  <a:schemeClr val="tx1"/>
                </a:solidFill>
              </a:defRPr>
            </a:lvl4pPr>
            <a:lvl5pPr>
              <a:lnSpc>
                <a:spcPct val="100000"/>
              </a:lnSpc>
              <a:spcBef>
                <a:spcPts val="200"/>
              </a:spcBef>
              <a:defRPr sz="900">
                <a:solidFill>
                  <a:schemeClr val="tx1"/>
                </a:solidFill>
              </a:defRPr>
            </a:lvl5pPr>
            <a:lvl6pPr>
              <a:lnSpc>
                <a:spcPct val="100000"/>
              </a:lnSpc>
              <a:spcBef>
                <a:spcPts val="200"/>
              </a:spcBef>
              <a:defRPr sz="800" baseline="0">
                <a:solidFill>
                  <a:schemeClr val="tx1"/>
                </a:solidFill>
              </a:defRPr>
            </a:lvl6pPr>
            <a:lvl7pPr>
              <a:lnSpc>
                <a:spcPct val="100000"/>
              </a:lnSpc>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2" name="Text Placeholder 9"/>
          <p:cNvSpPr>
            <a:spLocks noGrp="1"/>
          </p:cNvSpPr>
          <p:nvPr>
            <p:ph type="body" sz="quarter" idx="11"/>
          </p:nvPr>
        </p:nvSpPr>
        <p:spPr>
          <a:xfrm>
            <a:off x="877824" y="5375168"/>
            <a:ext cx="6156960" cy="2144429"/>
          </a:xfrm>
        </p:spPr>
        <p:txBody>
          <a:bodyPr>
            <a:noAutofit/>
          </a:bodyPr>
          <a:lstStyle>
            <a:lvl1pPr>
              <a:lnSpc>
                <a:spcPct val="100000"/>
              </a:lnSpc>
              <a:defRPr sz="1300">
                <a:solidFill>
                  <a:srgbClr val="008790"/>
                </a:solidFill>
              </a:defRPr>
            </a:lvl1pPr>
            <a:lvl2pPr>
              <a:lnSpc>
                <a:spcPct val="100000"/>
              </a:lnSpc>
              <a:defRPr sz="1000">
                <a:solidFill>
                  <a:schemeClr val="tx1"/>
                </a:solidFill>
              </a:defRPr>
            </a:lvl2pPr>
            <a:lvl3pPr>
              <a:lnSpc>
                <a:spcPct val="100000"/>
              </a:lnSpc>
              <a:defRPr sz="1000">
                <a:solidFill>
                  <a:schemeClr val="tx1"/>
                </a:solidFill>
              </a:defRPr>
            </a:lvl3pPr>
            <a:lvl4pPr>
              <a:lnSpc>
                <a:spcPct val="100000"/>
              </a:lnSpc>
              <a:spcBef>
                <a:spcPts val="200"/>
              </a:spcBef>
              <a:defRPr sz="1000">
                <a:solidFill>
                  <a:schemeClr val="tx1"/>
                </a:solidFill>
              </a:defRPr>
            </a:lvl4pPr>
            <a:lvl5pPr>
              <a:lnSpc>
                <a:spcPct val="100000"/>
              </a:lnSpc>
              <a:spcBef>
                <a:spcPts val="200"/>
              </a:spcBef>
              <a:defRPr sz="900">
                <a:solidFill>
                  <a:schemeClr val="tx1"/>
                </a:solidFill>
              </a:defRPr>
            </a:lvl5pPr>
            <a:lvl6pPr>
              <a:lnSpc>
                <a:spcPct val="100000"/>
              </a:lnSpc>
              <a:spcBef>
                <a:spcPts val="200"/>
              </a:spcBef>
              <a:defRPr sz="800" baseline="0">
                <a:solidFill>
                  <a:schemeClr val="tx1"/>
                </a:solidFill>
              </a:defRPr>
            </a:lvl6pPr>
            <a:lvl7pPr>
              <a:lnSpc>
                <a:spcPct val="100000"/>
              </a:lnSpc>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3" name="Text Placeholder 9"/>
          <p:cNvSpPr>
            <a:spLocks noGrp="1"/>
          </p:cNvSpPr>
          <p:nvPr>
            <p:ph type="body" sz="quarter" idx="12"/>
          </p:nvPr>
        </p:nvSpPr>
        <p:spPr>
          <a:xfrm>
            <a:off x="877824" y="7673573"/>
            <a:ext cx="6156960" cy="2166019"/>
          </a:xfrm>
        </p:spPr>
        <p:txBody>
          <a:bodyPr>
            <a:noAutofit/>
          </a:bodyPr>
          <a:lstStyle>
            <a:lvl1pPr>
              <a:lnSpc>
                <a:spcPct val="100000"/>
              </a:lnSpc>
              <a:defRPr sz="1300">
                <a:solidFill>
                  <a:srgbClr val="008790"/>
                </a:solidFill>
              </a:defRPr>
            </a:lvl1pPr>
            <a:lvl2pPr>
              <a:lnSpc>
                <a:spcPct val="100000"/>
              </a:lnSpc>
              <a:defRPr sz="1000">
                <a:solidFill>
                  <a:schemeClr val="tx1"/>
                </a:solidFill>
              </a:defRPr>
            </a:lvl2pPr>
            <a:lvl3pPr>
              <a:lnSpc>
                <a:spcPct val="100000"/>
              </a:lnSpc>
              <a:defRPr sz="1000">
                <a:solidFill>
                  <a:schemeClr val="tx1"/>
                </a:solidFill>
              </a:defRPr>
            </a:lvl3pPr>
            <a:lvl4pPr>
              <a:lnSpc>
                <a:spcPct val="100000"/>
              </a:lnSpc>
              <a:spcBef>
                <a:spcPts val="200"/>
              </a:spcBef>
              <a:defRPr sz="1000">
                <a:solidFill>
                  <a:schemeClr val="tx1"/>
                </a:solidFill>
              </a:defRPr>
            </a:lvl4pPr>
            <a:lvl5pPr>
              <a:lnSpc>
                <a:spcPct val="100000"/>
              </a:lnSpc>
              <a:spcBef>
                <a:spcPts val="200"/>
              </a:spcBef>
              <a:defRPr sz="900">
                <a:solidFill>
                  <a:schemeClr val="tx1"/>
                </a:solidFill>
              </a:defRPr>
            </a:lvl5pPr>
            <a:lvl6pPr>
              <a:lnSpc>
                <a:spcPct val="100000"/>
              </a:lnSpc>
              <a:spcBef>
                <a:spcPts val="200"/>
              </a:spcBef>
              <a:defRPr sz="800" baseline="0">
                <a:solidFill>
                  <a:schemeClr val="tx1"/>
                </a:solidFill>
              </a:defRPr>
            </a:lvl6pPr>
            <a:lvl7pPr>
              <a:lnSpc>
                <a:spcPct val="100000"/>
              </a:lnSpc>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4" name="Text Placeholder 9"/>
          <p:cNvSpPr>
            <a:spLocks noGrp="1"/>
          </p:cNvSpPr>
          <p:nvPr>
            <p:ph type="body" sz="quarter" idx="13" hasCustomPrompt="1"/>
          </p:nvPr>
        </p:nvSpPr>
        <p:spPr>
          <a:xfrm>
            <a:off x="877824" y="9791046"/>
            <a:ext cx="6156960" cy="1847395"/>
          </a:xfrm>
        </p:spPr>
        <p:txBody>
          <a:bodyPr>
            <a:noAutofit/>
          </a:bodyPr>
          <a:lstStyle>
            <a:lvl1pPr>
              <a:lnSpc>
                <a:spcPct val="100000"/>
              </a:lnSpc>
              <a:defRPr sz="1300">
                <a:solidFill>
                  <a:srgbClr val="008790"/>
                </a:solidFill>
              </a:defRPr>
            </a:lvl1pPr>
            <a:lvl2pPr>
              <a:lnSpc>
                <a:spcPct val="100000"/>
              </a:lnSpc>
              <a:defRPr sz="1000">
                <a:solidFill>
                  <a:schemeClr val="tx1"/>
                </a:solidFill>
              </a:defRPr>
            </a:lvl2pPr>
            <a:lvl3pPr>
              <a:lnSpc>
                <a:spcPct val="100000"/>
              </a:lnSpc>
              <a:defRPr sz="1000">
                <a:solidFill>
                  <a:schemeClr val="tx1"/>
                </a:solidFill>
              </a:defRPr>
            </a:lvl3pPr>
            <a:lvl4pPr>
              <a:lnSpc>
                <a:spcPct val="100000"/>
              </a:lnSpc>
              <a:spcBef>
                <a:spcPts val="200"/>
              </a:spcBef>
              <a:defRPr sz="1000">
                <a:solidFill>
                  <a:schemeClr val="tx1"/>
                </a:solidFill>
              </a:defRPr>
            </a:lvl4pPr>
            <a:lvl5pPr>
              <a:lnSpc>
                <a:spcPct val="100000"/>
              </a:lnSpc>
              <a:spcBef>
                <a:spcPts val="200"/>
              </a:spcBef>
              <a:defRPr sz="900">
                <a:solidFill>
                  <a:schemeClr val="tx1"/>
                </a:solidFill>
              </a:defRPr>
            </a:lvl5pPr>
            <a:lvl6pPr>
              <a:lnSpc>
                <a:spcPct val="100000"/>
              </a:lnSpc>
              <a:spcBef>
                <a:spcPts val="200"/>
              </a:spcBef>
              <a:defRPr sz="800" baseline="0">
                <a:solidFill>
                  <a:schemeClr val="tx1"/>
                </a:solidFill>
              </a:defRPr>
            </a:lvl6pPr>
            <a:lvl7pPr>
              <a:lnSpc>
                <a:spcPct val="100000"/>
              </a:lnSpc>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5" name="Text Placeholder 9"/>
          <p:cNvSpPr>
            <a:spLocks noGrp="1"/>
          </p:cNvSpPr>
          <p:nvPr>
            <p:ph type="body" sz="quarter" idx="14"/>
          </p:nvPr>
        </p:nvSpPr>
        <p:spPr>
          <a:xfrm>
            <a:off x="7578877" y="3865153"/>
            <a:ext cx="6156960" cy="2109220"/>
          </a:xfrm>
        </p:spPr>
        <p:txBody>
          <a:bodyPr>
            <a:noAutofit/>
          </a:bodyPr>
          <a:lstStyle>
            <a:lvl1pPr>
              <a:lnSpc>
                <a:spcPct val="100000"/>
              </a:lnSpc>
              <a:defRPr sz="1300">
                <a:solidFill>
                  <a:srgbClr val="008790"/>
                </a:solidFill>
              </a:defRPr>
            </a:lvl1pPr>
            <a:lvl2pPr>
              <a:lnSpc>
                <a:spcPct val="100000"/>
              </a:lnSpc>
              <a:defRPr sz="1000">
                <a:solidFill>
                  <a:schemeClr val="tx1"/>
                </a:solidFill>
              </a:defRPr>
            </a:lvl2pPr>
            <a:lvl3pPr>
              <a:lnSpc>
                <a:spcPct val="100000"/>
              </a:lnSpc>
              <a:defRPr sz="1000">
                <a:solidFill>
                  <a:schemeClr val="tx1"/>
                </a:solidFill>
              </a:defRPr>
            </a:lvl3pPr>
            <a:lvl4pPr>
              <a:lnSpc>
                <a:spcPct val="100000"/>
              </a:lnSpc>
              <a:spcBef>
                <a:spcPts val="200"/>
              </a:spcBef>
              <a:defRPr sz="1000">
                <a:solidFill>
                  <a:schemeClr val="tx1"/>
                </a:solidFill>
              </a:defRPr>
            </a:lvl4pPr>
            <a:lvl5pPr>
              <a:lnSpc>
                <a:spcPct val="100000"/>
              </a:lnSpc>
              <a:spcBef>
                <a:spcPts val="200"/>
              </a:spcBef>
              <a:defRPr sz="900">
                <a:solidFill>
                  <a:schemeClr val="tx1"/>
                </a:solidFill>
              </a:defRPr>
            </a:lvl5pPr>
            <a:lvl6pPr>
              <a:lnSpc>
                <a:spcPct val="100000"/>
              </a:lnSpc>
              <a:spcBef>
                <a:spcPts val="200"/>
              </a:spcBef>
              <a:defRPr sz="800" baseline="0">
                <a:solidFill>
                  <a:schemeClr val="tx1"/>
                </a:solidFill>
              </a:defRPr>
            </a:lvl6pPr>
            <a:lvl7pPr>
              <a:lnSpc>
                <a:spcPct val="100000"/>
              </a:lnSpc>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7" name="Text Placeholder 9"/>
          <p:cNvSpPr>
            <a:spLocks noGrp="1"/>
          </p:cNvSpPr>
          <p:nvPr>
            <p:ph type="body" sz="quarter" idx="16"/>
          </p:nvPr>
        </p:nvSpPr>
        <p:spPr>
          <a:xfrm>
            <a:off x="7580715" y="5863957"/>
            <a:ext cx="6156960" cy="2724872"/>
          </a:xfrm>
        </p:spPr>
        <p:txBody>
          <a:bodyPr>
            <a:noAutofit/>
          </a:bodyPr>
          <a:lstStyle>
            <a:lvl1pPr>
              <a:lnSpc>
                <a:spcPct val="100000"/>
              </a:lnSpc>
              <a:defRPr sz="1300">
                <a:solidFill>
                  <a:srgbClr val="008790"/>
                </a:solidFill>
              </a:defRPr>
            </a:lvl1pPr>
            <a:lvl2pPr>
              <a:lnSpc>
                <a:spcPct val="100000"/>
              </a:lnSpc>
              <a:defRPr sz="1000">
                <a:solidFill>
                  <a:schemeClr val="tx1"/>
                </a:solidFill>
              </a:defRPr>
            </a:lvl2pPr>
            <a:lvl3pPr>
              <a:lnSpc>
                <a:spcPct val="100000"/>
              </a:lnSpc>
              <a:defRPr sz="1000">
                <a:solidFill>
                  <a:schemeClr val="tx1"/>
                </a:solidFill>
              </a:defRPr>
            </a:lvl3pPr>
            <a:lvl4pPr>
              <a:lnSpc>
                <a:spcPct val="100000"/>
              </a:lnSpc>
              <a:spcBef>
                <a:spcPts val="200"/>
              </a:spcBef>
              <a:defRPr sz="1000">
                <a:solidFill>
                  <a:schemeClr val="tx1"/>
                </a:solidFill>
              </a:defRPr>
            </a:lvl4pPr>
            <a:lvl5pPr>
              <a:lnSpc>
                <a:spcPct val="100000"/>
              </a:lnSpc>
              <a:spcBef>
                <a:spcPts val="200"/>
              </a:spcBef>
              <a:defRPr sz="900">
                <a:solidFill>
                  <a:schemeClr val="tx1"/>
                </a:solidFill>
              </a:defRPr>
            </a:lvl5pPr>
            <a:lvl6pPr>
              <a:lnSpc>
                <a:spcPct val="100000"/>
              </a:lnSpc>
              <a:spcBef>
                <a:spcPts val="200"/>
              </a:spcBef>
              <a:defRPr sz="800" baseline="0">
                <a:solidFill>
                  <a:schemeClr val="tx1"/>
                </a:solidFill>
              </a:defRPr>
            </a:lvl6pPr>
            <a:lvl7pPr>
              <a:lnSpc>
                <a:spcPct val="100000"/>
              </a:lnSpc>
              <a:defRPr sz="1000"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9" name="Text Placeholder 5"/>
          <p:cNvSpPr>
            <a:spLocks noGrp="1"/>
          </p:cNvSpPr>
          <p:nvPr>
            <p:ph type="body" sz="quarter" idx="18"/>
          </p:nvPr>
        </p:nvSpPr>
        <p:spPr>
          <a:xfrm>
            <a:off x="11547696" y="1981201"/>
            <a:ext cx="2193705" cy="1025125"/>
          </a:xfrm>
          <a:prstGeom prst="rect">
            <a:avLst/>
          </a:prstGeom>
        </p:spPr>
        <p:txBody>
          <a:bodyPr lIns="0" tIns="0" rIns="0" bIns="0">
            <a:noAutofit/>
          </a:bodyPr>
          <a:lstStyle>
            <a:lvl1pPr marL="0" indent="0" algn="r">
              <a:buNone/>
              <a:defRPr sz="2600" b="1">
                <a:solidFill>
                  <a:schemeClr val="bg1"/>
                </a:solidFill>
                <a:effectLst/>
                <a:latin typeface="Arial" panose="020B0604020202020204" pitchFamily="34" charset="0"/>
                <a:cs typeface="Arial" pitchFamily="34" charset="0"/>
              </a:defRPr>
            </a:lvl1pPr>
            <a:lvl2pPr marL="888248" indent="0">
              <a:buNone/>
              <a:defRPr/>
            </a:lvl2pPr>
            <a:lvl3pPr marL="1776496" indent="0">
              <a:buNone/>
              <a:defRPr/>
            </a:lvl3pPr>
            <a:lvl4pPr marL="2664745" indent="0">
              <a:buNone/>
              <a:defRPr/>
            </a:lvl4pPr>
            <a:lvl5pPr marL="3552993" indent="0">
              <a:buNone/>
              <a:defRPr/>
            </a:lvl5pPr>
          </a:lstStyle>
          <a:p>
            <a:pPr lvl="0"/>
            <a:endParaRPr lang="en-US" dirty="0"/>
          </a:p>
        </p:txBody>
      </p:sp>
      <p:sp>
        <p:nvSpPr>
          <p:cNvPr id="21" name="Text Placeholder 9"/>
          <p:cNvSpPr>
            <a:spLocks noGrp="1"/>
          </p:cNvSpPr>
          <p:nvPr>
            <p:ph type="body" sz="quarter" idx="19" hasCustomPrompt="1"/>
          </p:nvPr>
        </p:nvSpPr>
        <p:spPr>
          <a:xfrm>
            <a:off x="872979" y="2862724"/>
            <a:ext cx="10729740" cy="1010445"/>
          </a:xfrm>
        </p:spPr>
        <p:txBody>
          <a:bodyPr>
            <a:noAutofit/>
          </a:bodyPr>
          <a:lstStyle>
            <a:lvl1pPr>
              <a:defRPr sz="1400">
                <a:solidFill>
                  <a:schemeClr val="tx1"/>
                </a:solidFill>
              </a:defRPr>
            </a:lvl1pPr>
            <a:lvl2pPr>
              <a:defRPr sz="1100" i="1">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dirty="0"/>
              <a:t>Click to add Authors</a:t>
            </a:r>
          </a:p>
          <a:p>
            <a:pPr lvl="1"/>
            <a:r>
              <a:rPr lang="en-US" dirty="0"/>
              <a:t>Click to add Affiliations</a:t>
            </a:r>
          </a:p>
        </p:txBody>
      </p:sp>
      <p:sp>
        <p:nvSpPr>
          <p:cNvPr id="8" name="Title 7"/>
          <p:cNvSpPr>
            <a:spLocks noGrp="1"/>
          </p:cNvSpPr>
          <p:nvPr>
            <p:ph type="title" hasCustomPrompt="1"/>
          </p:nvPr>
        </p:nvSpPr>
        <p:spPr>
          <a:xfrm>
            <a:off x="865632" y="1984248"/>
            <a:ext cx="10637845" cy="896112"/>
          </a:xfrm>
        </p:spPr>
        <p:txBody>
          <a:bodyPr anchor="t" anchorCtr="0"/>
          <a:lstStyle>
            <a:lvl1pPr>
              <a:defRPr/>
            </a:lvl1pPr>
          </a:lstStyle>
          <a:p>
            <a:r>
              <a:rPr lang="en-US" dirty="0"/>
              <a:t>Click to edit Master title style</a:t>
            </a:r>
            <a:br>
              <a:rPr lang="en-US" dirty="0"/>
            </a:br>
            <a:endParaRPr lang="en-US" dirty="0"/>
          </a:p>
        </p:txBody>
      </p:sp>
      <p:sp>
        <p:nvSpPr>
          <p:cNvPr id="20" name="Text Placeholder 9"/>
          <p:cNvSpPr>
            <a:spLocks noGrp="1"/>
          </p:cNvSpPr>
          <p:nvPr>
            <p:ph type="body" sz="quarter" idx="20" hasCustomPrompt="1"/>
          </p:nvPr>
        </p:nvSpPr>
        <p:spPr>
          <a:xfrm>
            <a:off x="7589181" y="10324698"/>
            <a:ext cx="6156960" cy="558437"/>
          </a:xfrm>
        </p:spPr>
        <p:txBody>
          <a:bodyPr>
            <a:noAutofit/>
          </a:bodyPr>
          <a:lstStyle>
            <a:lvl1pPr>
              <a:lnSpc>
                <a:spcPct val="100000"/>
              </a:lnSpc>
              <a:spcAft>
                <a:spcPts val="100"/>
              </a:spcAft>
              <a:defRPr sz="800">
                <a:solidFill>
                  <a:schemeClr val="tx1"/>
                </a:solidFill>
              </a:defRPr>
            </a:lvl1pPr>
            <a:lvl2pPr marL="0" marR="0" indent="0" algn="l" defTabSz="914400" rtl="0" eaLnBrk="1" fontAlgn="auto" latinLnBrk="0" hangingPunct="1">
              <a:lnSpc>
                <a:spcPct val="100000"/>
              </a:lnSpc>
              <a:spcBef>
                <a:spcPts val="100"/>
              </a:spcBef>
              <a:spcAft>
                <a:spcPts val="100"/>
              </a:spcAft>
              <a:buClrTx/>
              <a:buSzTx/>
              <a:buFont typeface="Arial" panose="020B0604020202020204" pitchFamily="34" charset="0"/>
              <a:buNone/>
              <a:tabLst/>
              <a:defRPr sz="700" b="0" i="0">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dirty="0"/>
              <a:t>Click to add Acknowledgments</a:t>
            </a:r>
          </a:p>
          <a:p>
            <a:pPr marL="0" marR="0" lvl="1"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Click to add Acknowledgments</a:t>
            </a:r>
          </a:p>
          <a:p>
            <a:pPr lvl="1"/>
            <a:endParaRPr lang="en-US" dirty="0"/>
          </a:p>
        </p:txBody>
      </p:sp>
      <p:sp>
        <p:nvSpPr>
          <p:cNvPr id="22" name="Text Placeholder 9"/>
          <p:cNvSpPr>
            <a:spLocks noGrp="1"/>
          </p:cNvSpPr>
          <p:nvPr>
            <p:ph type="body" sz="quarter" idx="21" hasCustomPrompt="1"/>
          </p:nvPr>
        </p:nvSpPr>
        <p:spPr>
          <a:xfrm>
            <a:off x="7589181" y="11041359"/>
            <a:ext cx="6156960" cy="558437"/>
          </a:xfrm>
        </p:spPr>
        <p:txBody>
          <a:bodyPr>
            <a:noAutofit/>
          </a:bodyPr>
          <a:lstStyle>
            <a:lvl1pPr>
              <a:lnSpc>
                <a:spcPct val="100000"/>
              </a:lnSpc>
              <a:spcBef>
                <a:spcPts val="0"/>
              </a:spcBef>
              <a:spcAft>
                <a:spcPts val="100"/>
              </a:spcAft>
              <a:defRPr sz="800">
                <a:solidFill>
                  <a:schemeClr val="tx1"/>
                </a:solidFill>
              </a:defRPr>
            </a:lvl1pPr>
            <a:lvl2pPr marL="118872" marR="0" indent="-118872" algn="l" defTabSz="914400" rtl="0" eaLnBrk="1" fontAlgn="auto" latinLnBrk="0" hangingPunct="1">
              <a:lnSpc>
                <a:spcPct val="100000"/>
              </a:lnSpc>
              <a:spcBef>
                <a:spcPts val="200"/>
              </a:spcBef>
              <a:spcAft>
                <a:spcPts val="0"/>
              </a:spcAft>
              <a:buClrTx/>
              <a:buSzTx/>
              <a:buFont typeface="Arial" panose="020B0604020202020204" pitchFamily="34" charset="0"/>
              <a:buNone/>
              <a:tabLst/>
              <a:defRPr sz="700" b="0" i="0">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dirty="0"/>
              <a:t>Click to add References</a:t>
            </a:r>
          </a:p>
          <a:p>
            <a:pPr marL="0" marR="0" lvl="1"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Click to add References</a:t>
            </a:r>
          </a:p>
          <a:p>
            <a:pPr lvl="1"/>
            <a:endParaRPr lang="en-US" dirty="0"/>
          </a:p>
        </p:txBody>
      </p:sp>
    </p:spTree>
    <p:extLst>
      <p:ext uri="{BB962C8B-B14F-4D97-AF65-F5344CB8AC3E}">
        <p14:creationId xmlns:p14="http://schemas.microsoft.com/office/powerpoint/2010/main" val="1941910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userDrawn="1"/>
        </p:nvSpPr>
        <p:spPr>
          <a:xfrm>
            <a:off x="436449" y="14838189"/>
            <a:ext cx="13776960" cy="480329"/>
          </a:xfrm>
          <a:prstGeom prst="rect">
            <a:avLst/>
          </a:prstGeom>
          <a:solidFill>
            <a:srgbClr val="91919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cxnSp>
        <p:nvCxnSpPr>
          <p:cNvPr id="8" name="Straight Connector 7"/>
          <p:cNvCxnSpPr/>
          <p:nvPr userDrawn="1"/>
        </p:nvCxnSpPr>
        <p:spPr>
          <a:xfrm rot="5400000" flipH="1" flipV="1">
            <a:off x="317405" y="1472896"/>
            <a:ext cx="4136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rot="10800000" flipH="1" flipV="1">
            <a:off x="114784" y="1783139"/>
            <a:ext cx="24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rot="5400000" flipH="1" flipV="1">
            <a:off x="317405" y="15756936"/>
            <a:ext cx="4136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rot="5400000" flipH="1" flipV="1">
            <a:off x="13914217" y="15756936"/>
            <a:ext cx="4136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rot="5400000" flipH="1" flipV="1">
            <a:off x="13914217" y="1466432"/>
            <a:ext cx="4136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rot="10800000" flipH="1" flipV="1">
            <a:off x="14260236" y="1783139"/>
            <a:ext cx="24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Box 192"/>
          <p:cNvSpPr txBox="1">
            <a:spLocks noChangeArrowheads="1"/>
          </p:cNvSpPr>
          <p:nvPr userDrawn="1"/>
        </p:nvSpPr>
        <p:spPr bwMode="auto">
          <a:xfrm>
            <a:off x="524234" y="14882094"/>
            <a:ext cx="13382751" cy="3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8749" tIns="64376" rIns="128749" bIns="64376">
            <a:spAutoFit/>
          </a:bodyPr>
          <a:lstStyle>
            <a:lvl1pPr defTabSz="1289050">
              <a:defRPr sz="3500">
                <a:solidFill>
                  <a:schemeClr val="tx1"/>
                </a:solidFill>
                <a:latin typeface="Calibri" pitchFamily="34" charset="0"/>
              </a:defRPr>
            </a:lvl1pPr>
            <a:lvl2pPr marL="742950" indent="-285750" defTabSz="1289050">
              <a:defRPr sz="3500">
                <a:solidFill>
                  <a:schemeClr val="tx1"/>
                </a:solidFill>
                <a:latin typeface="Calibri" pitchFamily="34" charset="0"/>
              </a:defRPr>
            </a:lvl2pPr>
            <a:lvl3pPr marL="1143000" indent="-228600" defTabSz="1289050">
              <a:defRPr sz="3500">
                <a:solidFill>
                  <a:schemeClr val="tx1"/>
                </a:solidFill>
                <a:latin typeface="Calibri" pitchFamily="34" charset="0"/>
              </a:defRPr>
            </a:lvl3pPr>
            <a:lvl4pPr marL="1600200" indent="-228600" defTabSz="1289050">
              <a:defRPr sz="3500">
                <a:solidFill>
                  <a:schemeClr val="tx1"/>
                </a:solidFill>
                <a:latin typeface="Calibri" pitchFamily="34" charset="0"/>
              </a:defRPr>
            </a:lvl4pPr>
            <a:lvl5pPr marL="2057400" indent="-228600" defTabSz="1289050">
              <a:defRPr sz="3500">
                <a:solidFill>
                  <a:schemeClr val="tx1"/>
                </a:solidFill>
                <a:latin typeface="Calibri" pitchFamily="34" charset="0"/>
              </a:defRPr>
            </a:lvl5pPr>
            <a:lvl6pPr marL="2514600" indent="-228600" defTabSz="1289050" fontAlgn="base">
              <a:spcBef>
                <a:spcPct val="0"/>
              </a:spcBef>
              <a:spcAft>
                <a:spcPct val="0"/>
              </a:spcAft>
              <a:defRPr sz="3500">
                <a:solidFill>
                  <a:schemeClr val="tx1"/>
                </a:solidFill>
                <a:latin typeface="Calibri" pitchFamily="34" charset="0"/>
              </a:defRPr>
            </a:lvl6pPr>
            <a:lvl7pPr marL="2971800" indent="-228600" defTabSz="1289050" fontAlgn="base">
              <a:spcBef>
                <a:spcPct val="0"/>
              </a:spcBef>
              <a:spcAft>
                <a:spcPct val="0"/>
              </a:spcAft>
              <a:defRPr sz="3500">
                <a:solidFill>
                  <a:schemeClr val="tx1"/>
                </a:solidFill>
                <a:latin typeface="Calibri" pitchFamily="34" charset="0"/>
              </a:defRPr>
            </a:lvl7pPr>
            <a:lvl8pPr marL="3429000" indent="-228600" defTabSz="1289050" fontAlgn="base">
              <a:spcBef>
                <a:spcPct val="0"/>
              </a:spcBef>
              <a:spcAft>
                <a:spcPct val="0"/>
              </a:spcAft>
              <a:defRPr sz="3500">
                <a:solidFill>
                  <a:schemeClr val="tx1"/>
                </a:solidFill>
                <a:latin typeface="Calibri" pitchFamily="34" charset="0"/>
              </a:defRPr>
            </a:lvl8pPr>
            <a:lvl9pPr marL="3886200" indent="-228600" defTabSz="1289050" fontAlgn="base">
              <a:spcBef>
                <a:spcPct val="0"/>
              </a:spcBef>
              <a:spcAft>
                <a:spcPct val="0"/>
              </a:spcAft>
              <a:defRPr sz="3500">
                <a:solidFill>
                  <a:schemeClr val="tx1"/>
                </a:solidFill>
                <a:latin typeface="Calibri" pitchFamily="34" charset="0"/>
              </a:defRPr>
            </a:lvl9pPr>
          </a:lstStyle>
          <a:p>
            <a:pPr algn="ctr" eaLnBrk="0" hangingPunct="0">
              <a:defRPr/>
            </a:pPr>
            <a:r>
              <a:rPr lang="en-US" altLang="en-US" sz="1200" b="1" dirty="0">
                <a:latin typeface="Arial" panose="020B0604020202020204" pitchFamily="34" charset="0"/>
              </a:rPr>
              <a:t>14</a:t>
            </a:r>
            <a:r>
              <a:rPr lang="en-US" altLang="en-US" sz="1200" b="1" baseline="0" dirty="0">
                <a:latin typeface="Arial" panose="020B0604020202020204" pitchFamily="34" charset="0"/>
              </a:rPr>
              <a:t>th</a:t>
            </a:r>
            <a:r>
              <a:rPr lang="en-US" altLang="en-US" sz="1200" b="1" dirty="0">
                <a:latin typeface="Arial" panose="020B0604020202020204" pitchFamily="34" charset="0"/>
              </a:rPr>
              <a:t> International Conference on HIV Treatment and Prevention Adherence; June 17-19, 2019; Miami, FL</a:t>
            </a:r>
          </a:p>
        </p:txBody>
      </p:sp>
      <p:sp>
        <p:nvSpPr>
          <p:cNvPr id="18" name="Rectangle 17"/>
          <p:cNvSpPr/>
          <p:nvPr userDrawn="1"/>
        </p:nvSpPr>
        <p:spPr>
          <a:xfrm>
            <a:off x="379878" y="1616853"/>
            <a:ext cx="13880357" cy="2043953"/>
          </a:xfrm>
          <a:prstGeom prst="rect">
            <a:avLst/>
          </a:prstGeom>
          <a:solidFill>
            <a:srgbClr val="E3183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1" name="Rectangle 20"/>
          <p:cNvSpPr/>
          <p:nvPr userDrawn="1"/>
        </p:nvSpPr>
        <p:spPr>
          <a:xfrm>
            <a:off x="436449" y="15241525"/>
            <a:ext cx="13776960" cy="204395"/>
          </a:xfrm>
          <a:prstGeom prst="rect">
            <a:avLst/>
          </a:prstGeom>
          <a:solidFill>
            <a:srgbClr val="0087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790424" y="1985505"/>
            <a:ext cx="12122023" cy="1297506"/>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824121" y="3862459"/>
            <a:ext cx="5214730" cy="3392374"/>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7" name="Rectangle 6"/>
          <p:cNvSpPr/>
          <p:nvPr userDrawn="1"/>
        </p:nvSpPr>
        <p:spPr>
          <a:xfrm>
            <a:off x="520168" y="1783139"/>
            <a:ext cx="13594080" cy="13597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776496" fontAlgn="auto">
              <a:spcBef>
                <a:spcPts val="0"/>
              </a:spcBef>
              <a:spcAft>
                <a:spcPts val="0"/>
              </a:spcAft>
              <a:defRPr/>
            </a:pPr>
            <a:endParaRPr lang="en-US" dirty="0">
              <a:latin typeface="Arial" panose="020B0604020202020204" pitchFamily="34" charset="0"/>
              <a:cs typeface="Arial" panose="020B0604020202020204" pitchFamily="34" charset="0"/>
            </a:endParaRPr>
          </a:p>
        </p:txBody>
      </p:sp>
      <p:cxnSp>
        <p:nvCxnSpPr>
          <p:cNvPr id="11" name="Straight Connector 10"/>
          <p:cNvCxnSpPr/>
          <p:nvPr userDrawn="1"/>
        </p:nvCxnSpPr>
        <p:spPr>
          <a:xfrm rot="10800000" flipH="1" flipV="1">
            <a:off x="114784" y="15362670"/>
            <a:ext cx="24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rot="10800000" flipH="1" flipV="1">
            <a:off x="14260236" y="15362670"/>
            <a:ext cx="24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2912448" y="2914836"/>
            <a:ext cx="643129" cy="55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spcBef>
          <a:spcPct val="0"/>
        </a:spcBef>
        <a:buNone/>
        <a:defRPr sz="2600" b="1" kern="120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600"/>
        </a:spcBef>
        <a:buFont typeface="Arial" panose="020B0604020202020204" pitchFamily="34" charset="0"/>
        <a:buNone/>
        <a:defRPr sz="1300" b="1" kern="1200">
          <a:solidFill>
            <a:srgbClr val="008790"/>
          </a:solidFill>
          <a:latin typeface="Arial" panose="020B0604020202020204" pitchFamily="34" charset="0"/>
          <a:ea typeface="+mn-ea"/>
          <a:cs typeface="Arial" panose="020B0604020202020204" pitchFamily="34" charset="0"/>
        </a:defRPr>
      </a:lvl1pPr>
      <a:lvl2pPr marL="0" indent="0" algn="l" defTabSz="914400" rtl="0" eaLnBrk="1" latinLnBrk="0" hangingPunct="1">
        <a:spcBef>
          <a:spcPts val="300"/>
        </a:spcBef>
        <a:buFont typeface="Arial" panose="020B0604020202020204" pitchFamily="34" charset="0"/>
        <a:buNone/>
        <a:defRPr sz="1000" b="1" kern="1200">
          <a:solidFill>
            <a:schemeClr val="tx1"/>
          </a:solidFill>
          <a:latin typeface="Arial" panose="020B0604020202020204" pitchFamily="34" charset="0"/>
          <a:ea typeface="+mn-ea"/>
          <a:cs typeface="Arial" panose="020B0604020202020204" pitchFamily="34" charset="0"/>
        </a:defRPr>
      </a:lvl2pPr>
      <a:lvl3pPr marL="0" indent="0" algn="l" defTabSz="914400" rtl="0" eaLnBrk="1" latinLnBrk="0" hangingPunct="1">
        <a:spcBef>
          <a:spcPts val="3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3pPr>
      <a:lvl4pPr marL="173736" indent="-173736" algn="l" defTabSz="914400" rtl="0" eaLnBrk="1" latinLnBrk="0" hangingPunct="1">
        <a:spcBef>
          <a:spcPts val="300"/>
        </a:spcBef>
        <a:buClr>
          <a:srgbClr val="E31836"/>
        </a:buClr>
        <a:buSzPct val="85000"/>
        <a:buFont typeface="Wingdings 2" panose="05020102010507070707" pitchFamily="18" charset="2"/>
        <a:buChar char=""/>
        <a:defRPr sz="1000" kern="1200">
          <a:solidFill>
            <a:schemeClr val="tx1"/>
          </a:solidFill>
          <a:latin typeface="Arial" panose="020B0604020202020204" pitchFamily="34" charset="0"/>
          <a:ea typeface="+mn-ea"/>
          <a:cs typeface="Arial" panose="020B0604020202020204" pitchFamily="34" charset="0"/>
        </a:defRPr>
      </a:lvl4pPr>
      <a:lvl5pPr marL="292608" indent="-118872" algn="l" defTabSz="914400" rtl="0" eaLnBrk="1" latinLnBrk="0" hangingPunct="1">
        <a:spcBef>
          <a:spcPts val="300"/>
        </a:spcBef>
        <a:buClr>
          <a:srgbClr val="E31836"/>
        </a:buClr>
        <a:buSzPct val="90000"/>
        <a:buFont typeface="Wingdings 2" panose="05020102010507070707" pitchFamily="18" charset="2"/>
        <a:buChar char="º"/>
        <a:defRPr sz="9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000" b="1"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472" userDrawn="1">
          <p15:clr>
            <a:srgbClr val="F26B43"/>
          </p15:clr>
        </p15:guide>
        <p15:guide id="2" pos="460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ontent Placeholder 4"/>
          <p:cNvSpPr>
            <a:spLocks noGrp="1"/>
          </p:cNvSpPr>
          <p:nvPr>
            <p:ph type="body" sz="quarter" idx="10"/>
          </p:nvPr>
        </p:nvSpPr>
        <p:spPr>
          <a:xfrm>
            <a:off x="822326" y="3759778"/>
            <a:ext cx="6156960" cy="3595667"/>
          </a:xfrm>
        </p:spPr>
        <p:txBody>
          <a:bodyPr/>
          <a:lstStyle/>
          <a:p>
            <a:r>
              <a:rPr lang="en-US" dirty="0"/>
              <a:t>Abstract</a:t>
            </a:r>
          </a:p>
          <a:p>
            <a:pPr lvl="2"/>
            <a:r>
              <a:rPr lang="en-US" dirty="0"/>
              <a:t>Hospital-based HIV screening accounts for less than one-third of HIV screening performed in Jamaica but contributes to almost half of all HIV positive diagnoses annually. However, overall coverage of screening within public healthcare facilities remains very low. This proposal represents the first attempt to implement HIV Self Testing (</a:t>
            </a:r>
            <a:r>
              <a:rPr lang="en-US" dirty="0" err="1"/>
              <a:t>HIVST</a:t>
            </a:r>
            <a:r>
              <a:rPr lang="en-US" dirty="0"/>
              <a:t>) in Jamaica within a local hospital setting. It is aimed at overcoming the barriers of limited human and structural capacity within emergency medicine departments (</a:t>
            </a:r>
            <a:r>
              <a:rPr lang="en-US" dirty="0" err="1"/>
              <a:t>EMD</a:t>
            </a:r>
            <a:r>
              <a:rPr lang="en-US" dirty="0"/>
              <a:t>), to increase the coverage of HIV screening and the diagnosis and linkage of HIV positive patients. This is a cross-sectional, demonstration project to determine the usefulness of </a:t>
            </a:r>
            <a:r>
              <a:rPr lang="en-US" dirty="0" err="1"/>
              <a:t>HIVST</a:t>
            </a:r>
            <a:r>
              <a:rPr lang="en-US" dirty="0"/>
              <a:t>, using </a:t>
            </a:r>
            <a:r>
              <a:rPr lang="en-US" dirty="0" err="1"/>
              <a:t>OraQuick</a:t>
            </a:r>
            <a:r>
              <a:rPr lang="en-US" dirty="0"/>
              <a:t>®, to increase HIV screening among </a:t>
            </a:r>
            <a:r>
              <a:rPr lang="en-US" dirty="0" err="1"/>
              <a:t>EMD</a:t>
            </a:r>
            <a:r>
              <a:rPr lang="en-US" dirty="0"/>
              <a:t> patients. It will employ two implementation science frameworks, the integrated Promoting Action on Research Implementation in Health Services (</a:t>
            </a:r>
            <a:r>
              <a:rPr lang="en-US" dirty="0" err="1"/>
              <a:t>i-PARIHS</a:t>
            </a:r>
            <a:r>
              <a:rPr lang="en-US" dirty="0"/>
              <a:t>) and the Reach, Effectiveness, Adoption, Implementation, and Maintenance (RE-AIM), to provide the overarching structure of the implementation approach and the measurement outcomes to be collected during this project, respectively. An estimated 600 non-acute </a:t>
            </a:r>
            <a:r>
              <a:rPr lang="en-US" dirty="0" err="1"/>
              <a:t>EMD</a:t>
            </a:r>
            <a:r>
              <a:rPr lang="en-US" dirty="0"/>
              <a:t> patients will be recruited over three months. Interventions include education, provision of test kits and condoms and active follow-up with continuous support. The primary outcomes of interest are Reach, Effectiveness, Adoption, and Implementation Fidelity and Costs, while secondary end-points include </a:t>
            </a:r>
            <a:r>
              <a:rPr lang="en-US" dirty="0" err="1"/>
              <a:t>HIVST</a:t>
            </a:r>
            <a:r>
              <a:rPr lang="en-US" dirty="0"/>
              <a:t> uptake in secondary contacts (passive case finding) and linkage-to-care. A mixed-methods approach to data collection will be conducted following a concurrent triangulation design. Descriptive statistical analysis and interrupted time series analysis will be performed on quantitative data. Analysis of qualitative data will be performed using a thematic approach with concepts of interest being pre-identified from the implementation frameworks. This activity will provide essential baseline data for the dissemination of structured </a:t>
            </a:r>
            <a:r>
              <a:rPr lang="en-US" dirty="0" err="1"/>
              <a:t>programmes</a:t>
            </a:r>
            <a:r>
              <a:rPr lang="en-US" dirty="0"/>
              <a:t> for </a:t>
            </a:r>
            <a:r>
              <a:rPr lang="en-US" dirty="0" err="1"/>
              <a:t>HIVST</a:t>
            </a:r>
            <a:r>
              <a:rPr lang="en-US" dirty="0"/>
              <a:t> implementation into other public and private healthcare facilities in Jamaica. It will also increase the capacity of hospital staff in implementation science research through its’ specific focus on facilitation using the </a:t>
            </a:r>
            <a:r>
              <a:rPr lang="en-US" dirty="0" err="1"/>
              <a:t>i-PARIHS</a:t>
            </a:r>
            <a:r>
              <a:rPr lang="en-US" dirty="0"/>
              <a:t> framework.</a:t>
            </a:r>
          </a:p>
        </p:txBody>
      </p:sp>
      <p:sp>
        <p:nvSpPr>
          <p:cNvPr id="2104" name="Text Placeholder 6"/>
          <p:cNvSpPr>
            <a:spLocks noGrp="1"/>
          </p:cNvSpPr>
          <p:nvPr>
            <p:ph type="body" sz="quarter" idx="11"/>
          </p:nvPr>
        </p:nvSpPr>
        <p:spPr>
          <a:xfrm>
            <a:off x="690533" y="7380870"/>
            <a:ext cx="6156960" cy="1389170"/>
          </a:xfrm>
        </p:spPr>
        <p:txBody>
          <a:bodyPr/>
          <a:lstStyle/>
          <a:p>
            <a:r>
              <a:rPr lang="en-US" dirty="0"/>
              <a:t>Introduction</a:t>
            </a:r>
          </a:p>
          <a:p>
            <a:pPr lvl="3"/>
            <a:r>
              <a:rPr lang="en-US" dirty="0"/>
              <a:t>Hospital-based HIV screening in Jamaica:</a:t>
            </a:r>
          </a:p>
          <a:p>
            <a:pPr lvl="4"/>
            <a:r>
              <a:rPr lang="en-US" dirty="0"/>
              <a:t>High Yield but Low Coverage</a:t>
            </a:r>
          </a:p>
          <a:p>
            <a:pPr lvl="4"/>
            <a:r>
              <a:rPr lang="en-US" dirty="0"/>
              <a:t>Constraints in expanding access include both structural and human capacity limitations</a:t>
            </a:r>
          </a:p>
          <a:p>
            <a:pPr lvl="3"/>
            <a:r>
              <a:rPr lang="en-US" dirty="0"/>
              <a:t>Emergency Medicine Division (</a:t>
            </a:r>
            <a:r>
              <a:rPr lang="en-US" dirty="0" err="1"/>
              <a:t>EMD</a:t>
            </a:r>
            <a:r>
              <a:rPr lang="en-US" dirty="0"/>
              <a:t>) is a key access point for a patients receiving care a the University Hospital of the West Indies</a:t>
            </a:r>
          </a:p>
          <a:p>
            <a:pPr lvl="4"/>
            <a:r>
              <a:rPr lang="en-US" dirty="0"/>
              <a:t>Introduction of HIV Self-Testing (</a:t>
            </a:r>
            <a:r>
              <a:rPr lang="en-US" dirty="0" err="1"/>
              <a:t>HIVST</a:t>
            </a:r>
            <a:r>
              <a:rPr lang="en-US" dirty="0"/>
              <a:t>) to overcome existing barriers to expanding HIV screening in the </a:t>
            </a:r>
            <a:r>
              <a:rPr lang="en-US" dirty="0" err="1"/>
              <a:t>EMD</a:t>
            </a:r>
            <a:endParaRPr lang="en-US" dirty="0"/>
          </a:p>
          <a:p>
            <a:pPr lvl="4"/>
            <a:endParaRPr lang="en-US" dirty="0"/>
          </a:p>
          <a:p>
            <a:pPr lvl="4"/>
            <a:endParaRPr lang="en-US" dirty="0"/>
          </a:p>
          <a:p>
            <a:pPr lvl="4"/>
            <a:endParaRPr lang="en-US" dirty="0"/>
          </a:p>
          <a:p>
            <a:pPr marL="173736" lvl="4" indent="0">
              <a:buNone/>
            </a:pPr>
            <a:endParaRPr lang="en-US" dirty="0"/>
          </a:p>
          <a:p>
            <a:pPr marL="173736" lvl="4" indent="0">
              <a:buNone/>
            </a:pPr>
            <a:endParaRPr lang="en-US" dirty="0"/>
          </a:p>
        </p:txBody>
      </p:sp>
      <p:sp>
        <p:nvSpPr>
          <p:cNvPr id="22" name="Text Placeholder 2050"/>
          <p:cNvSpPr>
            <a:spLocks noGrp="1"/>
          </p:cNvSpPr>
          <p:nvPr>
            <p:ph type="body" sz="quarter" idx="12"/>
          </p:nvPr>
        </p:nvSpPr>
        <p:spPr>
          <a:xfrm>
            <a:off x="706017" y="8710871"/>
            <a:ext cx="6156960" cy="3240220"/>
          </a:xfrm>
        </p:spPr>
        <p:txBody>
          <a:bodyPr/>
          <a:lstStyle/>
          <a:p>
            <a:pPr lvl="0"/>
            <a:r>
              <a:rPr lang="en-US" dirty="0"/>
              <a:t>Methods</a:t>
            </a:r>
          </a:p>
          <a:p>
            <a:pPr lvl="3"/>
            <a:r>
              <a:rPr lang="en-US" dirty="0"/>
              <a:t>Demonstration project to determine the utility of </a:t>
            </a:r>
            <a:r>
              <a:rPr lang="en-US" dirty="0" err="1"/>
              <a:t>HIVST</a:t>
            </a:r>
            <a:r>
              <a:rPr lang="en-US" dirty="0"/>
              <a:t> using oral fluid to increase the coverage of HIV screening of non-emergency patients in the </a:t>
            </a:r>
            <a:r>
              <a:rPr lang="en-US" dirty="0" err="1"/>
              <a:t>EMD</a:t>
            </a:r>
            <a:endParaRPr lang="en-US" dirty="0"/>
          </a:p>
          <a:p>
            <a:pPr lvl="4"/>
            <a:r>
              <a:rPr lang="en-US" dirty="0"/>
              <a:t>Utilize both </a:t>
            </a:r>
            <a:r>
              <a:rPr lang="en-US" dirty="0" err="1"/>
              <a:t>i-PARIHS</a:t>
            </a:r>
            <a:r>
              <a:rPr lang="en-US" dirty="0"/>
              <a:t> and RE-AIM</a:t>
            </a:r>
          </a:p>
          <a:p>
            <a:pPr lvl="3"/>
            <a:r>
              <a:rPr lang="en-US" dirty="0"/>
              <a:t>A mixed methods approach to data collection with concurrent triangulation analysis</a:t>
            </a:r>
          </a:p>
          <a:p>
            <a:pPr lvl="3"/>
            <a:r>
              <a:rPr lang="en-US" dirty="0"/>
              <a:t>Quantitative analysis of primary outcomes</a:t>
            </a:r>
          </a:p>
          <a:p>
            <a:pPr lvl="4"/>
            <a:r>
              <a:rPr lang="en-US" dirty="0"/>
              <a:t>Interrupted Time Series Analysis</a:t>
            </a:r>
          </a:p>
          <a:p>
            <a:pPr lvl="3"/>
            <a:r>
              <a:rPr lang="en-US" dirty="0"/>
              <a:t>Qualitative analysis</a:t>
            </a:r>
          </a:p>
          <a:p>
            <a:pPr lvl="4"/>
            <a:r>
              <a:rPr lang="en-US" dirty="0"/>
              <a:t>Thematic approach</a:t>
            </a:r>
          </a:p>
          <a:p>
            <a:pPr lvl="1"/>
            <a:r>
              <a:rPr lang="en-US" dirty="0" err="1"/>
              <a:t>HIVST</a:t>
            </a:r>
            <a:r>
              <a:rPr lang="en-US" dirty="0"/>
              <a:t> Intervention components</a:t>
            </a:r>
          </a:p>
          <a:p>
            <a:pPr lvl="4"/>
            <a:r>
              <a:rPr lang="en-US" dirty="0">
                <a:solidFill>
                  <a:srgbClr val="000000"/>
                </a:solidFill>
              </a:rPr>
              <a:t>Information, Education and Communication (IEC)</a:t>
            </a:r>
          </a:p>
          <a:p>
            <a:pPr lvl="5"/>
            <a:r>
              <a:rPr lang="en-US" dirty="0">
                <a:solidFill>
                  <a:srgbClr val="000000"/>
                </a:solidFill>
              </a:rPr>
              <a:t>Multimedia presentation in the </a:t>
            </a:r>
            <a:r>
              <a:rPr lang="en-US" dirty="0" err="1">
                <a:solidFill>
                  <a:srgbClr val="000000"/>
                </a:solidFill>
              </a:rPr>
              <a:t>EMD</a:t>
            </a:r>
            <a:endParaRPr lang="en-US" dirty="0">
              <a:solidFill>
                <a:srgbClr val="000000"/>
              </a:solidFill>
            </a:endParaRPr>
          </a:p>
          <a:p>
            <a:pPr lvl="5"/>
            <a:r>
              <a:rPr lang="en-US" dirty="0">
                <a:solidFill>
                  <a:srgbClr val="000000"/>
                </a:solidFill>
              </a:rPr>
              <a:t>Information Leaflets</a:t>
            </a:r>
          </a:p>
          <a:p>
            <a:pPr lvl="5"/>
            <a:r>
              <a:rPr lang="en-US" dirty="0">
                <a:solidFill>
                  <a:srgbClr val="000000"/>
                </a:solidFill>
              </a:rPr>
              <a:t>Scheduled follow up calls to guide testing procedures and result interpretation</a:t>
            </a:r>
          </a:p>
          <a:p>
            <a:pPr lvl="4"/>
            <a:r>
              <a:rPr lang="en-US" dirty="0">
                <a:solidFill>
                  <a:srgbClr val="000000"/>
                </a:solidFill>
              </a:rPr>
              <a:t>Condoms</a:t>
            </a:r>
          </a:p>
          <a:p>
            <a:pPr lvl="4"/>
            <a:r>
              <a:rPr lang="en-US" dirty="0" err="1">
                <a:solidFill>
                  <a:srgbClr val="000000"/>
                </a:solidFill>
              </a:rPr>
              <a:t>HIVST</a:t>
            </a:r>
            <a:r>
              <a:rPr lang="en-US" dirty="0">
                <a:solidFill>
                  <a:srgbClr val="000000"/>
                </a:solidFill>
              </a:rPr>
              <a:t> kits x 3</a:t>
            </a:r>
          </a:p>
          <a:p>
            <a:pPr lvl="5"/>
            <a:r>
              <a:rPr lang="en-US" dirty="0">
                <a:solidFill>
                  <a:srgbClr val="000000"/>
                </a:solidFill>
              </a:rPr>
              <a:t>2 for participant and 1 for secondary contact</a:t>
            </a:r>
          </a:p>
          <a:p>
            <a:pPr lvl="4"/>
            <a:r>
              <a:rPr lang="en-US" dirty="0">
                <a:solidFill>
                  <a:srgbClr val="000000"/>
                </a:solidFill>
              </a:rPr>
              <a:t>Active follow up and linkage to appropriate services</a:t>
            </a:r>
          </a:p>
          <a:p>
            <a:pPr lvl="4"/>
            <a:r>
              <a:rPr lang="en-US" dirty="0">
                <a:solidFill>
                  <a:srgbClr val="000000"/>
                </a:solidFill>
              </a:rPr>
              <a:t>24 hour support hotline </a:t>
            </a:r>
          </a:p>
        </p:txBody>
      </p:sp>
      <p:sp>
        <p:nvSpPr>
          <p:cNvPr id="2051" name="Text Placeholder 2050"/>
          <p:cNvSpPr>
            <a:spLocks noGrp="1"/>
          </p:cNvSpPr>
          <p:nvPr>
            <p:ph type="body" sz="quarter" idx="4294967295"/>
          </p:nvPr>
        </p:nvSpPr>
        <p:spPr>
          <a:xfrm>
            <a:off x="7588402" y="8994453"/>
            <a:ext cx="6156960" cy="2465053"/>
          </a:xfrm>
        </p:spPr>
        <p:txBody>
          <a:bodyPr>
            <a:normAutofit/>
          </a:bodyPr>
          <a:lstStyle/>
          <a:p>
            <a:pPr lvl="0"/>
            <a:r>
              <a:rPr lang="en-US" dirty="0"/>
              <a:t>Discussion</a:t>
            </a:r>
          </a:p>
          <a:p>
            <a:r>
              <a:rPr lang="en-GB" sz="1000" dirty="0">
                <a:solidFill>
                  <a:schemeClr val="tx1"/>
                </a:solidFill>
              </a:rPr>
              <a:t>This activity will provide essential baseline data for the dissemination of structured programmes for </a:t>
            </a:r>
            <a:r>
              <a:rPr lang="en-GB" sz="1000" dirty="0" err="1">
                <a:solidFill>
                  <a:schemeClr val="tx1"/>
                </a:solidFill>
              </a:rPr>
              <a:t>HIVST</a:t>
            </a:r>
            <a:r>
              <a:rPr lang="en-GB" sz="1000" dirty="0">
                <a:solidFill>
                  <a:schemeClr val="tx1"/>
                </a:solidFill>
              </a:rPr>
              <a:t> into other public and private healthcare facilities in Jamaica. It will also increase the capacity of hospital staff in implementation science research through its’ specific focus on facilitation using the  </a:t>
            </a:r>
            <a:r>
              <a:rPr lang="en-GB" sz="1000" dirty="0" err="1">
                <a:solidFill>
                  <a:schemeClr val="tx1"/>
                </a:solidFill>
              </a:rPr>
              <a:t>i-PARIHS</a:t>
            </a:r>
            <a:r>
              <a:rPr lang="en-GB" sz="1000" dirty="0">
                <a:solidFill>
                  <a:schemeClr val="tx1"/>
                </a:solidFill>
              </a:rPr>
              <a:t> framework. </a:t>
            </a:r>
          </a:p>
          <a:p>
            <a:r>
              <a:rPr lang="en-GB" sz="1000" dirty="0">
                <a:solidFill>
                  <a:schemeClr val="tx1"/>
                </a:solidFill>
              </a:rPr>
              <a:t>The specific Innovation included in this programme is the use of </a:t>
            </a:r>
            <a:r>
              <a:rPr lang="en-GB" sz="1000" dirty="0" err="1">
                <a:solidFill>
                  <a:schemeClr val="tx1"/>
                </a:solidFill>
              </a:rPr>
              <a:t>HIVST</a:t>
            </a:r>
            <a:r>
              <a:rPr lang="en-GB" sz="1000" dirty="0">
                <a:solidFill>
                  <a:schemeClr val="tx1"/>
                </a:solidFill>
              </a:rPr>
              <a:t> for Passive Case Finding through distribution of additional </a:t>
            </a:r>
            <a:r>
              <a:rPr lang="en-GB" sz="1000" dirty="0" err="1">
                <a:solidFill>
                  <a:schemeClr val="tx1"/>
                </a:solidFill>
              </a:rPr>
              <a:t>HIVST</a:t>
            </a:r>
            <a:r>
              <a:rPr lang="en-GB" sz="1000" dirty="0">
                <a:solidFill>
                  <a:schemeClr val="tx1"/>
                </a:solidFill>
              </a:rPr>
              <a:t> kits to secondary contacts of the initial participant. Unlike index testing, this process does not require additional human resources for HIV screening, nor is there the risk of inadvertent disclosure of partner status by healthcare providers.</a:t>
            </a:r>
          </a:p>
          <a:p>
            <a:r>
              <a:rPr lang="en-GB" sz="1000" dirty="0">
                <a:solidFill>
                  <a:schemeClr val="tx1"/>
                </a:solidFill>
              </a:rPr>
              <a:t>Strategies to address unintended consequences such as forced testing and intimate partner violence will be included in the intervention and comprise access to a 24 hour hotline and relevant IEC materials. </a:t>
            </a:r>
          </a:p>
          <a:p>
            <a:endParaRPr lang="en-GB" sz="1000" dirty="0">
              <a:solidFill>
                <a:schemeClr val="tx1"/>
              </a:solidFill>
            </a:endParaRPr>
          </a:p>
          <a:p>
            <a:endParaRPr lang="en-US" dirty="0"/>
          </a:p>
        </p:txBody>
      </p:sp>
      <p:sp>
        <p:nvSpPr>
          <p:cNvPr id="63" name="Text Placeholder 62"/>
          <p:cNvSpPr>
            <a:spLocks noGrp="1"/>
          </p:cNvSpPr>
          <p:nvPr>
            <p:ph type="body" sz="quarter" idx="16"/>
          </p:nvPr>
        </p:nvSpPr>
        <p:spPr>
          <a:xfrm>
            <a:off x="603932" y="11957918"/>
            <a:ext cx="6156960" cy="407442"/>
          </a:xfrm>
        </p:spPr>
        <p:txBody>
          <a:bodyPr/>
          <a:lstStyle/>
          <a:p>
            <a:pPr lvl="6"/>
            <a:r>
              <a:rPr lang="en-US" dirty="0"/>
              <a:t>Table 1. Implementation Outcomes</a:t>
            </a:r>
          </a:p>
        </p:txBody>
      </p:sp>
      <p:sp>
        <p:nvSpPr>
          <p:cNvPr id="25" name="Text Placeholder 24"/>
          <p:cNvSpPr>
            <a:spLocks noGrp="1"/>
          </p:cNvSpPr>
          <p:nvPr>
            <p:ph type="body" sz="quarter" idx="18"/>
          </p:nvPr>
        </p:nvSpPr>
        <p:spPr/>
        <p:txBody>
          <a:bodyPr/>
          <a:lstStyle/>
          <a:p>
            <a:r>
              <a:rPr lang="en-US" dirty="0"/>
              <a:t> # 1064</a:t>
            </a:r>
          </a:p>
        </p:txBody>
      </p:sp>
      <p:sp>
        <p:nvSpPr>
          <p:cNvPr id="99" name="Text Placeholder 98"/>
          <p:cNvSpPr>
            <a:spLocks noGrp="1"/>
          </p:cNvSpPr>
          <p:nvPr>
            <p:ph type="body" sz="quarter" idx="19"/>
          </p:nvPr>
        </p:nvSpPr>
        <p:spPr>
          <a:xfrm>
            <a:off x="822326" y="2872249"/>
            <a:ext cx="10729740" cy="1010445"/>
          </a:xfrm>
        </p:spPr>
        <p:txBody>
          <a:bodyPr/>
          <a:lstStyle/>
          <a:p>
            <a:r>
              <a:rPr lang="en-US" u="sng" dirty="0"/>
              <a:t>Barrow, </a:t>
            </a:r>
            <a:r>
              <a:rPr lang="en-US" u="sng" dirty="0" err="1"/>
              <a:t>GJ</a:t>
            </a:r>
            <a:r>
              <a:rPr lang="en-US" dirty="0" err="1"/>
              <a:t>,</a:t>
            </a:r>
            <a:r>
              <a:rPr lang="en-US" baseline="30000" dirty="0" err="1"/>
              <a:t>1,2</a:t>
            </a:r>
            <a:r>
              <a:rPr lang="en-US" dirty="0"/>
              <a:t> </a:t>
            </a:r>
            <a:r>
              <a:rPr lang="en-US" dirty="0" err="1"/>
              <a:t>Anzinger</a:t>
            </a:r>
            <a:r>
              <a:rPr lang="en-US" dirty="0"/>
              <a:t> </a:t>
            </a:r>
            <a:r>
              <a:rPr lang="en-US" dirty="0" err="1"/>
              <a:t>J,</a:t>
            </a:r>
            <a:r>
              <a:rPr lang="en-US" baseline="30000" dirty="0" err="1"/>
              <a:t>1,2</a:t>
            </a:r>
            <a:r>
              <a:rPr lang="en-US" dirty="0"/>
              <a:t> Williams </a:t>
            </a:r>
            <a:r>
              <a:rPr lang="en-US" dirty="0" err="1"/>
              <a:t>E</a:t>
            </a:r>
            <a:r>
              <a:rPr lang="en-US" baseline="30000" dirty="0" err="1"/>
              <a:t>1,2</a:t>
            </a:r>
            <a:r>
              <a:rPr lang="en-US" dirty="0"/>
              <a:t>, French </a:t>
            </a:r>
            <a:r>
              <a:rPr lang="en-US" dirty="0" err="1"/>
              <a:t>S</a:t>
            </a:r>
            <a:r>
              <a:rPr lang="en-US" baseline="30000" dirty="0" err="1"/>
              <a:t>1,2</a:t>
            </a:r>
            <a:r>
              <a:rPr lang="en-US" dirty="0"/>
              <a:t> , Thompson </a:t>
            </a:r>
            <a:r>
              <a:rPr lang="en-US" dirty="0" err="1"/>
              <a:t>T</a:t>
            </a:r>
            <a:r>
              <a:rPr lang="en-US" baseline="30000" dirty="0" err="1"/>
              <a:t>1,2</a:t>
            </a:r>
            <a:r>
              <a:rPr lang="en-US" dirty="0"/>
              <a:t>, Pate-Robinson </a:t>
            </a:r>
            <a:r>
              <a:rPr lang="en-US" dirty="0" err="1"/>
              <a:t>C</a:t>
            </a:r>
            <a:r>
              <a:rPr lang="en-US" baseline="30000" dirty="0" err="1"/>
              <a:t>2</a:t>
            </a:r>
            <a:r>
              <a:rPr lang="en-US" dirty="0"/>
              <a:t>, </a:t>
            </a:r>
            <a:r>
              <a:rPr lang="en-US" dirty="0" err="1"/>
              <a:t>Skyers</a:t>
            </a:r>
            <a:r>
              <a:rPr lang="en-US" dirty="0"/>
              <a:t> </a:t>
            </a:r>
            <a:r>
              <a:rPr lang="en-US" dirty="0" err="1"/>
              <a:t>N</a:t>
            </a:r>
            <a:r>
              <a:rPr lang="en-US" baseline="30000" dirty="0" err="1"/>
              <a:t>3</a:t>
            </a:r>
            <a:endParaRPr lang="en-US" baseline="30000" dirty="0"/>
          </a:p>
          <a:p>
            <a:pPr lvl="1"/>
            <a:r>
              <a:rPr lang="en-US" baseline="30000" dirty="0" err="1"/>
              <a:t>1</a:t>
            </a:r>
            <a:r>
              <a:rPr lang="en-US" dirty="0" err="1"/>
              <a:t>University</a:t>
            </a:r>
            <a:r>
              <a:rPr lang="en-US" dirty="0"/>
              <a:t> of the West indies Mona, Jamaica; </a:t>
            </a:r>
            <a:r>
              <a:rPr lang="en-US" baseline="30000" dirty="0" err="1"/>
              <a:t>2</a:t>
            </a:r>
            <a:r>
              <a:rPr lang="en-US" dirty="0" err="1"/>
              <a:t>University</a:t>
            </a:r>
            <a:r>
              <a:rPr lang="en-US" dirty="0"/>
              <a:t> Hospital of the West Indies, Jamaica; </a:t>
            </a:r>
            <a:r>
              <a:rPr lang="en-US" baseline="30000" dirty="0" err="1"/>
              <a:t>3</a:t>
            </a:r>
            <a:r>
              <a:rPr lang="en-US" dirty="0" err="1"/>
              <a:t>HIV</a:t>
            </a:r>
            <a:r>
              <a:rPr lang="en-US" dirty="0"/>
              <a:t>/</a:t>
            </a:r>
            <a:r>
              <a:rPr lang="en-US" dirty="0" err="1"/>
              <a:t>STI</a:t>
            </a:r>
            <a:r>
              <a:rPr lang="en-US" dirty="0"/>
              <a:t>/Tb Unit, Ministry of Health and Wellness, Jamaica</a:t>
            </a:r>
          </a:p>
        </p:txBody>
      </p:sp>
      <p:sp>
        <p:nvSpPr>
          <p:cNvPr id="2103" name="Title 3"/>
          <p:cNvSpPr>
            <a:spLocks noGrp="1"/>
          </p:cNvSpPr>
          <p:nvPr>
            <p:ph type="title"/>
          </p:nvPr>
        </p:nvSpPr>
        <p:spPr>
          <a:xfrm>
            <a:off x="822326" y="1984248"/>
            <a:ext cx="10681152" cy="896112"/>
          </a:xfrm>
        </p:spPr>
        <p:txBody>
          <a:bodyPr/>
          <a:lstStyle/>
          <a:p>
            <a:r>
              <a:rPr lang="en-GB" dirty="0">
                <a:effectLst/>
              </a:rPr>
              <a:t>Implementation of HIV Self Testing in the Emergency Medicine Division, Kingston, Jamaica: A Demonstration Project Protocol</a:t>
            </a:r>
            <a:endParaRPr lang="en-US" dirty="0"/>
          </a:p>
        </p:txBody>
      </p:sp>
      <p:sp>
        <p:nvSpPr>
          <p:cNvPr id="40" name="Text Placeholder 39"/>
          <p:cNvSpPr>
            <a:spLocks noGrp="1"/>
          </p:cNvSpPr>
          <p:nvPr>
            <p:ph type="body" sz="quarter" idx="20"/>
          </p:nvPr>
        </p:nvSpPr>
        <p:spPr>
          <a:xfrm>
            <a:off x="7579306" y="13717349"/>
            <a:ext cx="6156960" cy="761684"/>
          </a:xfrm>
        </p:spPr>
        <p:txBody>
          <a:bodyPr/>
          <a:lstStyle/>
          <a:p>
            <a:pPr lvl="1"/>
            <a:r>
              <a:rPr lang="en-US" b="1" dirty="0"/>
              <a:t>Ethical Approval:</a:t>
            </a:r>
          </a:p>
          <a:p>
            <a:pPr lvl="1"/>
            <a:r>
              <a:rPr lang="en-US" dirty="0"/>
              <a:t>University of the West Indies </a:t>
            </a:r>
            <a:r>
              <a:rPr lang="en-US" dirty="0" err="1"/>
              <a:t>ECP</a:t>
            </a:r>
            <a:r>
              <a:rPr lang="en-US" dirty="0"/>
              <a:t> 108, 18/19</a:t>
            </a:r>
            <a:br>
              <a:rPr lang="en-US" dirty="0"/>
            </a:br>
            <a:endParaRPr lang="en-US" dirty="0"/>
          </a:p>
          <a:p>
            <a:pPr lvl="1"/>
            <a:r>
              <a:rPr lang="en-US" b="1" dirty="0"/>
              <a:t>Funding</a:t>
            </a:r>
          </a:p>
          <a:p>
            <a:pPr lvl="1"/>
            <a:r>
              <a:rPr lang="en-US" dirty="0" err="1"/>
              <a:t>ViiV</a:t>
            </a:r>
            <a:r>
              <a:rPr lang="en-US" dirty="0"/>
              <a:t> Healthcare UK Ltd.  Positive Pathways for HIV Care </a:t>
            </a:r>
            <a:r>
              <a:rPr lang="en-US" dirty="0" err="1"/>
              <a:t>Programme</a:t>
            </a:r>
            <a:endParaRPr lang="en-US" dirty="0"/>
          </a:p>
        </p:txBody>
      </p:sp>
      <p:sp>
        <p:nvSpPr>
          <p:cNvPr id="49" name="AutoShape 401"/>
          <p:cNvSpPr>
            <a:spLocks noChangeArrowheads="1"/>
          </p:cNvSpPr>
          <p:nvPr/>
        </p:nvSpPr>
        <p:spPr bwMode="auto">
          <a:xfrm>
            <a:off x="7553398" y="11792318"/>
            <a:ext cx="6208776" cy="1828799"/>
          </a:xfrm>
          <a:prstGeom prst="roundRect">
            <a:avLst>
              <a:gd name="adj" fmla="val 0"/>
            </a:avLst>
          </a:prstGeom>
          <a:solidFill>
            <a:srgbClr val="919194">
              <a:alpha val="40000"/>
            </a:srgbClr>
          </a:solidFill>
          <a:ln w="28575" algn="ctr">
            <a:solidFill>
              <a:srgbClr val="E31836"/>
            </a:solidFill>
            <a:round/>
            <a:headEnd/>
            <a:tailEnd/>
          </a:ln>
        </p:spPr>
        <p:txBody>
          <a:bodyPr wrap="none" anchor="ctr"/>
          <a:lstStyle/>
          <a:p>
            <a:pPr>
              <a:defRPr/>
            </a:pPr>
            <a:endParaRPr lang="en-US" dirty="0">
              <a:latin typeface="Arial" panose="020B0604020202020204" pitchFamily="34" charset="0"/>
              <a:cs typeface="Arial" panose="020B0604020202020204" pitchFamily="34" charset="0"/>
            </a:endParaRPr>
          </a:p>
        </p:txBody>
      </p:sp>
      <p:sp>
        <p:nvSpPr>
          <p:cNvPr id="61" name="Content Placeholder 4"/>
          <p:cNvSpPr txBox="1">
            <a:spLocks/>
          </p:cNvSpPr>
          <p:nvPr/>
        </p:nvSpPr>
        <p:spPr>
          <a:xfrm>
            <a:off x="7655483" y="11876722"/>
            <a:ext cx="5861791" cy="1744395"/>
          </a:xfrm>
          <a:prstGeom prst="rect">
            <a:avLst/>
          </a:prstGeom>
        </p:spPr>
        <p:txBody>
          <a:bodyPr wrap="square" lIns="0" tIns="0" rIns="0" bIns="0" numCol="1" spcCol="274320"/>
          <a:lstStyle>
            <a:lvl1pPr marL="0" indent="0" algn="l" defTabSz="1776413" rtl="0" eaLnBrk="0" fontAlgn="base" hangingPunct="0">
              <a:spcBef>
                <a:spcPts val="600"/>
              </a:spcBef>
              <a:spcAft>
                <a:spcPct val="0"/>
              </a:spcAft>
              <a:buFont typeface="Arial" charset="0"/>
              <a:buNone/>
              <a:defRPr sz="1400" b="1" kern="1200" baseline="0">
                <a:solidFill>
                  <a:schemeClr val="tx1"/>
                </a:solidFill>
                <a:latin typeface="Arial" pitchFamily="34" charset="0"/>
                <a:ea typeface="+mn-ea"/>
                <a:cs typeface="Arial" pitchFamily="34" charset="0"/>
              </a:defRPr>
            </a:lvl1pPr>
            <a:lvl2pPr marL="0" indent="0" algn="l" defTabSz="1776413" rtl="0" eaLnBrk="0" fontAlgn="base" hangingPunct="0">
              <a:spcBef>
                <a:spcPts val="300"/>
              </a:spcBef>
              <a:spcAft>
                <a:spcPct val="0"/>
              </a:spcAft>
              <a:buFont typeface="Arial" charset="0"/>
              <a:buNone/>
              <a:defRPr sz="1200" b="1" kern="1200" baseline="0">
                <a:solidFill>
                  <a:schemeClr val="tx1"/>
                </a:solidFill>
                <a:latin typeface="Arial" pitchFamily="34" charset="0"/>
                <a:ea typeface="+mn-ea"/>
                <a:cs typeface="Arial" pitchFamily="34" charset="0"/>
              </a:defRPr>
            </a:lvl2pPr>
            <a:lvl3pPr marL="0" indent="0" algn="l" defTabSz="1776413" rtl="0" eaLnBrk="0" fontAlgn="base" hangingPunct="0">
              <a:spcBef>
                <a:spcPts val="300"/>
              </a:spcBef>
              <a:spcAft>
                <a:spcPct val="0"/>
              </a:spcAft>
              <a:buFont typeface="Arial" charset="0"/>
              <a:buNone/>
              <a:defRPr sz="1100" kern="1200">
                <a:solidFill>
                  <a:schemeClr val="tx1"/>
                </a:solidFill>
                <a:latin typeface="Arial" pitchFamily="34" charset="0"/>
                <a:ea typeface="+mn-ea"/>
                <a:cs typeface="Arial" pitchFamily="34" charset="0"/>
              </a:defRPr>
            </a:lvl3pPr>
            <a:lvl4pPr marL="169863" indent="-169863" algn="l" defTabSz="1776413" rtl="0" eaLnBrk="0" fontAlgn="base" hangingPunct="0">
              <a:spcBef>
                <a:spcPts val="300"/>
              </a:spcBef>
              <a:spcAft>
                <a:spcPct val="0"/>
              </a:spcAft>
              <a:buClr>
                <a:srgbClr val="CC0000"/>
              </a:buClr>
              <a:buSzPct val="95000"/>
              <a:buFont typeface="Wingdings 2" pitchFamily="18" charset="2"/>
              <a:buChar char=""/>
              <a:tabLst/>
              <a:defRPr sz="1100" kern="1200">
                <a:solidFill>
                  <a:schemeClr val="tx1"/>
                </a:solidFill>
                <a:latin typeface="Arial" pitchFamily="34" charset="0"/>
                <a:ea typeface="+mn-ea"/>
                <a:cs typeface="Arial" pitchFamily="34" charset="0"/>
              </a:defRPr>
            </a:lvl4pPr>
            <a:lvl5pPr marL="292608" indent="-117475" algn="l" defTabSz="1776413" rtl="0" eaLnBrk="0" fontAlgn="base" hangingPunct="0">
              <a:spcBef>
                <a:spcPts val="300"/>
              </a:spcBef>
              <a:spcAft>
                <a:spcPct val="0"/>
              </a:spcAft>
              <a:buClr>
                <a:srgbClr val="CC0000"/>
              </a:buClr>
              <a:buFont typeface="Wingdings 2" pitchFamily="18" charset="2"/>
              <a:buChar char="º"/>
              <a:defRPr sz="1000" kern="1200">
                <a:solidFill>
                  <a:schemeClr val="tx1"/>
                </a:solidFill>
                <a:latin typeface="Arial" pitchFamily="34" charset="0"/>
                <a:ea typeface="+mn-ea"/>
                <a:cs typeface="Arial" pitchFamily="34" charset="0"/>
              </a:defRPr>
            </a:lvl5pPr>
            <a:lvl6pPr marL="384048" indent="-91440" algn="l" defTabSz="1776496" rtl="0" eaLnBrk="1" latinLnBrk="0" hangingPunct="1">
              <a:spcBef>
                <a:spcPts val="300"/>
              </a:spcBef>
              <a:buClr>
                <a:srgbClr val="CC0000"/>
              </a:buClr>
              <a:buFont typeface="Arial" pitchFamily="34" charset="0"/>
              <a:buChar char="•"/>
              <a:defRPr sz="900" kern="1200">
                <a:solidFill>
                  <a:schemeClr val="tx1"/>
                </a:solidFill>
                <a:latin typeface="Arial" panose="020B0604020202020204" pitchFamily="34" charset="0"/>
                <a:ea typeface="+mn-ea"/>
                <a:cs typeface="Arial" pitchFamily="34" charset="0"/>
              </a:defRPr>
            </a:lvl6pPr>
            <a:lvl7pPr marL="169863" marR="0" indent="0" algn="l" defTabSz="1776496" rtl="0" eaLnBrk="1" fontAlgn="auto" latinLnBrk="0" hangingPunct="1">
              <a:lnSpc>
                <a:spcPct val="100000"/>
              </a:lnSpc>
              <a:spcBef>
                <a:spcPts val="600"/>
              </a:spcBef>
              <a:spcAft>
                <a:spcPts val="0"/>
              </a:spcAft>
              <a:buClrTx/>
              <a:buSzTx/>
              <a:buFont typeface="Arial" pitchFamily="34" charset="0"/>
              <a:buNone/>
              <a:tabLst/>
              <a:defRPr sz="1100" b="1" kern="1200" baseline="0">
                <a:solidFill>
                  <a:schemeClr val="tx1"/>
                </a:solidFill>
                <a:latin typeface="Arial" panose="020B0604020202020204" pitchFamily="34" charset="0"/>
                <a:ea typeface="+mn-ea"/>
                <a:cs typeface="Arial" pitchFamily="34" charset="0"/>
              </a:defRPr>
            </a:lvl7pPr>
            <a:lvl8pPr marL="0" marR="0" indent="0" algn="l" defTabSz="1776496" rtl="0" eaLnBrk="1" fontAlgn="auto" latinLnBrk="0" hangingPunct="1">
              <a:lnSpc>
                <a:spcPct val="100000"/>
              </a:lnSpc>
              <a:spcBef>
                <a:spcPts val="600"/>
              </a:spcBef>
              <a:spcAft>
                <a:spcPts val="0"/>
              </a:spcAft>
              <a:buClrTx/>
              <a:buSzTx/>
              <a:buFont typeface="Arial" pitchFamily="34" charset="0"/>
              <a:buNone/>
              <a:tabLst/>
              <a:defRPr lang="en-US" sz="800" kern="1200" baseline="0" dirty="0" smtClean="0">
                <a:solidFill>
                  <a:schemeClr val="tx1"/>
                </a:solidFill>
                <a:latin typeface="Arial Black" pitchFamily="34" charset="0"/>
                <a:ea typeface="+mn-ea"/>
                <a:cs typeface="Arial" pitchFamily="34" charset="0"/>
              </a:defRPr>
            </a:lvl8pPr>
            <a:lvl9pPr marL="0" marR="0" indent="0" algn="l" defTabSz="1776496" rtl="0" eaLnBrk="1" fontAlgn="auto" latinLnBrk="0" hangingPunct="1">
              <a:lnSpc>
                <a:spcPct val="100000"/>
              </a:lnSpc>
              <a:spcBef>
                <a:spcPts val="300"/>
              </a:spcBef>
              <a:spcAft>
                <a:spcPts val="0"/>
              </a:spcAft>
              <a:buClrTx/>
              <a:buSzTx/>
              <a:buFont typeface="Arial" pitchFamily="34" charset="0"/>
              <a:buNone/>
              <a:tabLst/>
              <a:defRPr lang="en-US" sz="800" b="0" kern="1200" baseline="0" dirty="0" smtClean="0">
                <a:solidFill>
                  <a:schemeClr val="tx1"/>
                </a:solidFill>
                <a:latin typeface="Arial" pitchFamily="34" charset="0"/>
                <a:ea typeface="+mn-ea"/>
                <a:cs typeface="Arial" pitchFamily="34" charset="0"/>
              </a:defRPr>
            </a:lvl9pPr>
          </a:lstStyle>
          <a:p>
            <a:r>
              <a:rPr lang="it-IT" sz="1300" dirty="0">
                <a:solidFill>
                  <a:srgbClr val="008790"/>
                </a:solidFill>
              </a:rPr>
              <a:t>Conclusions</a:t>
            </a:r>
            <a:endParaRPr lang="en-US" sz="1300" dirty="0">
              <a:solidFill>
                <a:srgbClr val="008790"/>
              </a:solidFill>
            </a:endParaRPr>
          </a:p>
          <a:p>
            <a:pPr lvl="3">
              <a:spcBef>
                <a:spcPts val="400"/>
              </a:spcBef>
              <a:buSzPct val="90000"/>
            </a:pPr>
            <a:r>
              <a:rPr lang="en-US" dirty="0"/>
              <a:t>This project aims to determine:</a:t>
            </a:r>
          </a:p>
          <a:p>
            <a:pPr lvl="4">
              <a:spcBef>
                <a:spcPts val="400"/>
              </a:spcBef>
              <a:buSzPct val="90000"/>
            </a:pPr>
            <a:r>
              <a:rPr lang="en-US" dirty="0"/>
              <a:t>The reach of </a:t>
            </a:r>
            <a:r>
              <a:rPr lang="en-US" dirty="0" err="1"/>
              <a:t>HIVST</a:t>
            </a:r>
            <a:r>
              <a:rPr lang="en-US" dirty="0"/>
              <a:t> to increase coverage of annual HIV screening in a hospital setting</a:t>
            </a:r>
          </a:p>
          <a:p>
            <a:pPr lvl="4">
              <a:spcBef>
                <a:spcPts val="400"/>
              </a:spcBef>
              <a:buSzPct val="90000"/>
            </a:pPr>
            <a:r>
              <a:rPr lang="en-US" dirty="0"/>
              <a:t>The effectiveness of </a:t>
            </a:r>
            <a:r>
              <a:rPr lang="en-US" dirty="0" err="1"/>
              <a:t>HIVST</a:t>
            </a:r>
            <a:r>
              <a:rPr lang="en-US" dirty="0"/>
              <a:t> to capture HIV positive cases accessing healthcare</a:t>
            </a:r>
          </a:p>
          <a:p>
            <a:pPr lvl="4">
              <a:spcBef>
                <a:spcPts val="400"/>
              </a:spcBef>
              <a:buSzPct val="90000"/>
            </a:pPr>
            <a:r>
              <a:rPr lang="en-US" dirty="0"/>
              <a:t>The Implementation fidelity and costs of the </a:t>
            </a:r>
            <a:r>
              <a:rPr lang="en-US" dirty="0" err="1"/>
              <a:t>HIVST</a:t>
            </a:r>
            <a:r>
              <a:rPr lang="en-US" dirty="0"/>
              <a:t> to determine suitability for expansion of </a:t>
            </a:r>
            <a:r>
              <a:rPr lang="en-US" dirty="0" err="1"/>
              <a:t>HIVST</a:t>
            </a:r>
            <a:endParaRPr lang="en-US" dirty="0"/>
          </a:p>
          <a:p>
            <a:pPr lvl="3">
              <a:spcBef>
                <a:spcPts val="400"/>
              </a:spcBef>
              <a:buSzPct val="90000"/>
            </a:pPr>
            <a:r>
              <a:rPr lang="en-US" dirty="0"/>
              <a:t>Specific innovations include:</a:t>
            </a:r>
          </a:p>
          <a:p>
            <a:pPr lvl="4">
              <a:spcBef>
                <a:spcPts val="400"/>
              </a:spcBef>
              <a:buSzPct val="90000"/>
            </a:pPr>
            <a:r>
              <a:rPr lang="en-US" dirty="0"/>
              <a:t>Low cost passive case finding </a:t>
            </a:r>
          </a:p>
          <a:p>
            <a:pPr lvl="4">
              <a:spcBef>
                <a:spcPts val="400"/>
              </a:spcBef>
              <a:buSzPct val="90000"/>
            </a:pPr>
            <a:r>
              <a:rPr lang="en-US" dirty="0"/>
              <a:t>Targeting asymptomatic, undiagnosed People Living with HIV. </a:t>
            </a:r>
          </a:p>
          <a:p>
            <a:pPr lvl="3">
              <a:buSzPct val="90000"/>
            </a:pPr>
            <a:endParaRPr lang="en-US" dirty="0"/>
          </a:p>
        </p:txBody>
      </p:sp>
      <p:sp>
        <p:nvSpPr>
          <p:cNvPr id="23" name="Text Box 416"/>
          <p:cNvSpPr txBox="1">
            <a:spLocks noChangeArrowheads="1"/>
          </p:cNvSpPr>
          <p:nvPr/>
        </p:nvSpPr>
        <p:spPr bwMode="auto">
          <a:xfrm>
            <a:off x="3626872" y="1002348"/>
            <a:ext cx="7376656" cy="338538"/>
          </a:xfrm>
          <a:prstGeom prst="rect">
            <a:avLst/>
          </a:prstGeom>
          <a:solidFill>
            <a:srgbClr val="FFFF00"/>
          </a:solidFill>
          <a:ln w="9525">
            <a:noFill/>
            <a:miter lim="800000"/>
            <a:headEnd/>
            <a:tailEnd/>
          </a:ln>
        </p:spPr>
        <p:txBody>
          <a:bodyPr wrap="square" lIns="0" tIns="45712" rIns="0" bIns="45712">
            <a:spAutoFit/>
          </a:bodyPr>
          <a:lstStyle/>
          <a:p>
            <a:pPr algn="ctr" defTabSz="914400" fontAlgn="auto">
              <a:spcBef>
                <a:spcPts val="0"/>
              </a:spcBef>
              <a:spcAft>
                <a:spcPts val="0"/>
              </a:spcAft>
              <a:defRPr/>
            </a:pPr>
            <a:r>
              <a:rPr lang="en-US" sz="1600" b="1" dirty="0">
                <a:latin typeface="Arial" panose="020B0604020202020204" pitchFamily="34" charset="0"/>
                <a:cs typeface="Arial" panose="020B0604020202020204" pitchFamily="34" charset="0"/>
              </a:rPr>
              <a:t>[[PLEASE SEE BELOW FOR POSTER TEMPLATE INSTRUCTIONS]]</a:t>
            </a:r>
          </a:p>
        </p:txBody>
      </p:sp>
      <p:sp>
        <p:nvSpPr>
          <p:cNvPr id="24" name="AutoShape 462"/>
          <p:cNvSpPr>
            <a:spLocks noChangeArrowheads="1"/>
          </p:cNvSpPr>
          <p:nvPr/>
        </p:nvSpPr>
        <p:spPr bwMode="auto">
          <a:xfrm>
            <a:off x="587784" y="12177598"/>
            <a:ext cx="6218894" cy="2575540"/>
          </a:xfrm>
          <a:prstGeom prst="roundRect">
            <a:avLst>
              <a:gd name="adj" fmla="val 0"/>
            </a:avLst>
          </a:prstGeom>
          <a:noFill/>
          <a:ln w="28575">
            <a:solidFill>
              <a:srgbClr val="E3183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defTabSz="914400">
              <a:defRPr/>
            </a:pPr>
            <a:endParaRPr lang="en-US" sz="1800" dirty="0">
              <a:latin typeface="Arial" panose="020B0604020202020204" pitchFamily="34" charset="0"/>
              <a:cs typeface="Arial" panose="020B0604020202020204" pitchFamily="34" charset="0"/>
            </a:endParaRPr>
          </a:p>
        </p:txBody>
      </p:sp>
      <p:graphicFrame>
        <p:nvGraphicFramePr>
          <p:cNvPr id="26" name="Table 65"/>
          <p:cNvGraphicFramePr>
            <a:graphicFrameLocks noGrp="1"/>
          </p:cNvGraphicFramePr>
          <p:nvPr>
            <p:extLst>
              <p:ext uri="{D42A27DB-BD31-4B8C-83A1-F6EECF244321}">
                <p14:modId xmlns:p14="http://schemas.microsoft.com/office/powerpoint/2010/main" val="589502008"/>
              </p:ext>
            </p:extLst>
          </p:nvPr>
        </p:nvGraphicFramePr>
        <p:xfrm>
          <a:off x="587784" y="12192341"/>
          <a:ext cx="6218894" cy="2612659"/>
        </p:xfrm>
        <a:graphic>
          <a:graphicData uri="http://schemas.openxmlformats.org/drawingml/2006/table">
            <a:tbl>
              <a:tblPr/>
              <a:tblGrid>
                <a:gridCol w="2011858">
                  <a:extLst>
                    <a:ext uri="{9D8B030D-6E8A-4147-A177-3AD203B41FA5}">
                      <a16:colId xmlns:a16="http://schemas.microsoft.com/office/drawing/2014/main" val="20000"/>
                    </a:ext>
                  </a:extLst>
                </a:gridCol>
                <a:gridCol w="1600218">
                  <a:extLst>
                    <a:ext uri="{9D8B030D-6E8A-4147-A177-3AD203B41FA5}">
                      <a16:colId xmlns:a16="http://schemas.microsoft.com/office/drawing/2014/main" val="20001"/>
                    </a:ext>
                  </a:extLst>
                </a:gridCol>
                <a:gridCol w="1286540">
                  <a:extLst>
                    <a:ext uri="{9D8B030D-6E8A-4147-A177-3AD203B41FA5}">
                      <a16:colId xmlns:a16="http://schemas.microsoft.com/office/drawing/2014/main" val="20002"/>
                    </a:ext>
                  </a:extLst>
                </a:gridCol>
                <a:gridCol w="1320278">
                  <a:extLst>
                    <a:ext uri="{9D8B030D-6E8A-4147-A177-3AD203B41FA5}">
                      <a16:colId xmlns:a16="http://schemas.microsoft.com/office/drawing/2014/main" val="20003"/>
                    </a:ext>
                  </a:extLst>
                </a:gridCol>
              </a:tblGrid>
              <a:tr h="201464">
                <a:tc rowSpan="2">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Implementation Science Outcome</a:t>
                      </a:r>
                    </a:p>
                  </a:txBody>
                  <a:tcPr marL="9142" marR="9142" marT="27432" marB="274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Measurement Strategy</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1464">
                <a:tc vMerge="1">
                  <a:txBody>
                    <a:bodyPr/>
                    <a:lstStyle/>
                    <a:p>
                      <a:endParaRPr lang="en-US"/>
                    </a:p>
                  </a:txBody>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Patient</a:t>
                      </a: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Provider</a:t>
                      </a: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Organization</a:t>
                      </a: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9599">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Reach</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a:t>
                      </a: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 of tested</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6936">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Effectiveness</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 </a:t>
                      </a: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 positive test</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9599">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Adoption</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a:t>
                      </a:r>
                    </a:p>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 </a:t>
                      </a: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 offering </a:t>
                      </a:r>
                      <a:r>
                        <a:rPr kumimoji="0" lang="en-US" sz="1000" b="0" i="0" u="none" strike="noStrike" cap="none" normalizeH="0" baseline="0" dirty="0" err="1">
                          <a:ln>
                            <a:noFill/>
                          </a:ln>
                          <a:solidFill>
                            <a:schemeClr val="tx1"/>
                          </a:solidFill>
                          <a:effectLst/>
                          <a:latin typeface="Arial" panose="020B0604020202020204" pitchFamily="34" charset="0"/>
                          <a:ea typeface="Times New Roman" pitchFamily="18" charset="0"/>
                          <a:cs typeface="Arial" panose="020B0604020202020204" pitchFamily="34" charset="0"/>
                        </a:rPr>
                        <a:t>HIVST</a:t>
                      </a: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9599">
                <a:tc>
                  <a:txBody>
                    <a:body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Implementation Fidelity</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a:t>
                      </a:r>
                    </a:p>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 Activities completed</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a:t>
                      </a:r>
                    </a:p>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 Activities completed</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87898139"/>
                  </a:ext>
                </a:extLst>
              </a:tr>
              <a:tr h="349599">
                <a:tc>
                  <a:txBody>
                    <a:body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Implementation Costs</a:t>
                      </a: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a:t>
                      </a:r>
                    </a:p>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rPr>
                        <a:t>a</a:t>
                      </a:r>
                    </a:p>
                    <a:p>
                      <a:pPr marL="0" marR="0" lvl="0" indent="0" algn="ctr" defTabSz="177641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Webdings" panose="05030102010509060703" pitchFamily="18" charset="2"/>
                        <a:ea typeface="Times New Roman" pitchFamily="18" charset="0"/>
                        <a:cs typeface="Arial" panose="020B0604020202020204" pitchFamily="34" charset="0"/>
                      </a:endParaRPr>
                    </a:p>
                  </a:txBody>
                  <a:tcPr marL="9142" marR="9142" marT="27432" marB="27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7661628"/>
                  </a:ext>
                </a:extLst>
              </a:tr>
              <a:tr h="272539">
                <a:tc gridSpan="4">
                  <a:txBody>
                    <a:bodyPr/>
                    <a:lstStyle>
                      <a:lvl1pPr marL="0" algn="l" defTabSz="914400" rtl="0" eaLnBrk="1" latinLnBrk="0" hangingPunct="1">
                        <a:defRPr sz="1800" kern="1200">
                          <a:solidFill>
                            <a:schemeClr val="tx1"/>
                          </a:solidFill>
                          <a:latin typeface="Century Gothic"/>
                          <a:cs typeface="Arial"/>
                        </a:defRPr>
                      </a:lvl1pPr>
                      <a:lvl2pPr marL="457200" algn="l" defTabSz="914400" rtl="0" eaLnBrk="1" latinLnBrk="0" hangingPunct="1">
                        <a:defRPr sz="1800" kern="1200">
                          <a:solidFill>
                            <a:schemeClr val="tx1"/>
                          </a:solidFill>
                          <a:latin typeface="Century Gothic"/>
                          <a:cs typeface="Arial"/>
                        </a:defRPr>
                      </a:lvl2pPr>
                      <a:lvl3pPr marL="914400" algn="l" defTabSz="914400" rtl="0" eaLnBrk="1" latinLnBrk="0" hangingPunct="1">
                        <a:defRPr sz="1800" kern="1200">
                          <a:solidFill>
                            <a:schemeClr val="tx1"/>
                          </a:solidFill>
                          <a:latin typeface="Century Gothic"/>
                          <a:cs typeface="Arial"/>
                        </a:defRPr>
                      </a:lvl3pPr>
                      <a:lvl4pPr marL="1371600" algn="l" defTabSz="914400" rtl="0" eaLnBrk="1" latinLnBrk="0" hangingPunct="1">
                        <a:defRPr sz="1800" kern="1200">
                          <a:solidFill>
                            <a:schemeClr val="tx1"/>
                          </a:solidFill>
                          <a:latin typeface="Century Gothic"/>
                          <a:cs typeface="Arial"/>
                        </a:defRPr>
                      </a:lvl4pPr>
                      <a:lvl5pPr marL="1828800" algn="l" defTabSz="914400" rtl="0" eaLnBrk="1" latinLnBrk="0" hangingPunct="1">
                        <a:defRPr sz="1800" kern="1200">
                          <a:solidFill>
                            <a:schemeClr val="tx1"/>
                          </a:solidFill>
                          <a:latin typeface="Century Gothic"/>
                          <a:cs typeface="Arial"/>
                        </a:defRPr>
                      </a:lvl5pPr>
                      <a:lvl6pPr marL="2286000" algn="l" defTabSz="914400" rtl="0" eaLnBrk="1" latinLnBrk="0" hangingPunct="1">
                        <a:defRPr sz="1800" kern="1200">
                          <a:solidFill>
                            <a:schemeClr val="tx1"/>
                          </a:solidFill>
                          <a:latin typeface="Century Gothic"/>
                          <a:cs typeface="Arial"/>
                        </a:defRPr>
                      </a:lvl6pPr>
                      <a:lvl7pPr marL="2743200" algn="l" defTabSz="914400" rtl="0" eaLnBrk="1" latinLnBrk="0" hangingPunct="1">
                        <a:defRPr sz="1800" kern="1200">
                          <a:solidFill>
                            <a:schemeClr val="tx1"/>
                          </a:solidFill>
                          <a:latin typeface="Century Gothic"/>
                          <a:cs typeface="Arial"/>
                        </a:defRPr>
                      </a:lvl7pPr>
                      <a:lvl8pPr marL="3200400" algn="l" defTabSz="914400" rtl="0" eaLnBrk="1" latinLnBrk="0" hangingPunct="1">
                        <a:defRPr sz="1800" kern="1200">
                          <a:solidFill>
                            <a:schemeClr val="tx1"/>
                          </a:solidFill>
                          <a:latin typeface="Century Gothic"/>
                          <a:cs typeface="Arial"/>
                        </a:defRPr>
                      </a:lvl8pPr>
                      <a:lvl9pPr marL="3657600" algn="l" defTabSz="914400" rtl="0" eaLnBrk="1" latinLnBrk="0" hangingPunct="1">
                        <a:defRPr sz="1800" kern="1200">
                          <a:solidFill>
                            <a:schemeClr val="tx1"/>
                          </a:solidFill>
                          <a:latin typeface="Century Gothic"/>
                          <a:cs typeface="Arial"/>
                        </a:defRPr>
                      </a:lvl9pPr>
                    </a:lstStyle>
                    <a:p>
                      <a:pPr marL="73152" marR="0" lvl="0" indent="0" algn="l" defTabSz="1776413"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Footnote.</a:t>
                      </a:r>
                    </a:p>
                  </a:txBody>
                  <a:tcPr marL="9142" marR="9142" marT="18273" marB="182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
        <p:nvSpPr>
          <p:cNvPr id="27" name="Text Placeholder 1">
            <a:extLst>
              <a:ext uri="{FF2B5EF4-FFF2-40B4-BE49-F238E27FC236}">
                <a16:creationId xmlns:a16="http://schemas.microsoft.com/office/drawing/2014/main" id="{CBA75768-F331-484C-9B12-B0799318CB65}"/>
              </a:ext>
            </a:extLst>
          </p:cNvPr>
          <p:cNvSpPr txBox="1">
            <a:spLocks/>
          </p:cNvSpPr>
          <p:nvPr/>
        </p:nvSpPr>
        <p:spPr>
          <a:xfrm>
            <a:off x="1858899" y="15911814"/>
            <a:ext cx="11262741" cy="1238314"/>
          </a:xfrm>
          <a:prstGeom prst="rect">
            <a:avLst/>
          </a:prstGeom>
        </p:spPr>
        <p:txBody>
          <a:bodyPr vert="horz" lIns="0" tIns="0" rIns="0" bIns="0" rtlCol="0">
            <a:noAutofit/>
          </a:bodyPr>
          <a:lstStyle>
            <a:lvl1pPr marL="0" indent="0" algn="l" defTabSz="914400" rtl="0" eaLnBrk="1" latinLnBrk="0" hangingPunct="1">
              <a:lnSpc>
                <a:spcPct val="100000"/>
              </a:lnSpc>
              <a:spcBef>
                <a:spcPts val="600"/>
              </a:spcBef>
              <a:buFont typeface="Arial" panose="020B0604020202020204" pitchFamily="34" charset="0"/>
              <a:buNone/>
              <a:defRPr sz="1300" b="1" kern="1200">
                <a:solidFill>
                  <a:srgbClr val="008790"/>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300"/>
              </a:spcBef>
              <a:buFont typeface="Arial" panose="020B0604020202020204" pitchFamily="34" charset="0"/>
              <a:buNone/>
              <a:defRPr sz="1000" b="1" kern="1200">
                <a:solidFill>
                  <a:schemeClr val="tx1"/>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00000"/>
              </a:lnSpc>
              <a:spcBef>
                <a:spcPts val="3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3pPr>
            <a:lvl4pPr marL="173736" indent="-173736" algn="l" defTabSz="914400" rtl="0" eaLnBrk="1" latinLnBrk="0" hangingPunct="1">
              <a:lnSpc>
                <a:spcPct val="100000"/>
              </a:lnSpc>
              <a:spcBef>
                <a:spcPts val="200"/>
              </a:spcBef>
              <a:buClr>
                <a:srgbClr val="E31836"/>
              </a:buClr>
              <a:buSzPct val="85000"/>
              <a:buFont typeface="Wingdings 2" panose="05020102010507070707" pitchFamily="18" charset="2"/>
              <a:buChar char=""/>
              <a:defRPr sz="1000" kern="1200">
                <a:solidFill>
                  <a:schemeClr val="tx1"/>
                </a:solidFill>
                <a:latin typeface="Arial" panose="020B0604020202020204" pitchFamily="34" charset="0"/>
                <a:ea typeface="+mn-ea"/>
                <a:cs typeface="Arial" panose="020B0604020202020204" pitchFamily="34" charset="0"/>
              </a:defRPr>
            </a:lvl4pPr>
            <a:lvl5pPr marL="292608" indent="-118872" algn="l" defTabSz="914400" rtl="0" eaLnBrk="1" latinLnBrk="0" hangingPunct="1">
              <a:lnSpc>
                <a:spcPct val="100000"/>
              </a:lnSpc>
              <a:spcBef>
                <a:spcPts val="200"/>
              </a:spcBef>
              <a:buClr>
                <a:srgbClr val="E31836"/>
              </a:buClr>
              <a:buSzPct val="90000"/>
              <a:buFont typeface="Wingdings 2" panose="05020102010507070707" pitchFamily="18" charset="2"/>
              <a:buChar char="º"/>
              <a:defRPr sz="9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lnSpc>
                <a:spcPct val="100000"/>
              </a:lnSpc>
              <a:spcBef>
                <a:spcPts val="200"/>
              </a:spcBef>
              <a:buClr>
                <a:srgbClr val="E31836"/>
              </a:buClr>
              <a:buFont typeface="Arial" panose="020B0604020202020204" pitchFamily="34" charset="0"/>
              <a:buChar char="●"/>
              <a:defRPr sz="8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lnSpc>
                <a:spcPct val="100000"/>
              </a:lnSpc>
              <a:spcBef>
                <a:spcPts val="600"/>
              </a:spcBef>
              <a:buFont typeface="Arial" panose="020B0604020202020204" pitchFamily="34" charset="0"/>
              <a:buNone/>
              <a:defRPr sz="10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3363" lvl="1" indent="-233363" fontAlgn="auto">
              <a:spcAft>
                <a:spcPts val="0"/>
              </a:spcAft>
              <a:buFont typeface="Arial" panose="020B0604020202020204" pitchFamily="34" charset="0"/>
              <a:buChar char="•"/>
              <a:defRPr/>
            </a:pPr>
            <a:endParaRPr lang="en-US" b="0" dirty="0"/>
          </a:p>
          <a:p>
            <a:pPr lvl="1" fontAlgn="auto">
              <a:spcAft>
                <a:spcPts val="0"/>
              </a:spcAft>
              <a:defRPr/>
            </a:pPr>
            <a:r>
              <a:rPr lang="en-US" dirty="0"/>
              <a:t>Instructions for making changes to drafts during author review process:</a:t>
            </a:r>
          </a:p>
          <a:p>
            <a:pPr marL="233363" lvl="1" indent="-233363" fontAlgn="auto">
              <a:spcAft>
                <a:spcPts val="0"/>
              </a:spcAft>
              <a:buFont typeface="Arial" panose="020B0604020202020204" pitchFamily="34" charset="0"/>
              <a:buChar char="•"/>
              <a:defRPr/>
            </a:pPr>
            <a:r>
              <a:rPr lang="en-US" b="0" dirty="0"/>
              <a:t>Indicate all text changes using red font for the new copy</a:t>
            </a:r>
          </a:p>
          <a:p>
            <a:pPr marL="233363" lvl="1" indent="-233363" fontAlgn="auto">
              <a:spcAft>
                <a:spcPts val="0"/>
              </a:spcAft>
              <a:buFont typeface="Arial" panose="020B0604020202020204" pitchFamily="34" charset="0"/>
              <a:buChar char="•"/>
              <a:defRPr/>
            </a:pPr>
            <a:r>
              <a:rPr lang="en-US" b="0" dirty="0"/>
              <a:t>Add comments, queries, and suggestions in comment boxes located beside the relevant content or area</a:t>
            </a:r>
          </a:p>
          <a:p>
            <a:pPr marL="233363" lvl="1" indent="-233363" fontAlgn="auto">
              <a:spcAft>
                <a:spcPts val="0"/>
              </a:spcAft>
              <a:buFont typeface="Arial" panose="020B0604020202020204" pitchFamily="34" charset="0"/>
              <a:buChar char="•"/>
              <a:defRPr/>
            </a:pPr>
            <a:r>
              <a:rPr lang="en-US" b="0" dirty="0"/>
              <a:t>If a figure, table, or graphic is revised or replaced and cannot be indicated by red text, add a comment box to describe the revision</a:t>
            </a:r>
          </a:p>
          <a:p>
            <a:pPr marL="233363" lvl="1" indent="-233363" fontAlgn="auto">
              <a:spcAft>
                <a:spcPts val="300"/>
              </a:spcAft>
              <a:buFont typeface="Arial" panose="020B0604020202020204" pitchFamily="34" charset="0"/>
              <a:buChar char="•"/>
              <a:defRPr/>
            </a:pPr>
            <a:endParaRPr lang="en-US" b="0" dirty="0"/>
          </a:p>
          <a:p>
            <a:pPr marL="233363" lvl="1" indent="-233363" fontAlgn="auto">
              <a:spcAft>
                <a:spcPts val="300"/>
              </a:spcAft>
              <a:buFont typeface="Arial" panose="020B0604020202020204" pitchFamily="34" charset="0"/>
              <a:buChar char="•"/>
              <a:defRPr/>
            </a:pPr>
            <a:endParaRPr lang="en-US" b="0" dirty="0"/>
          </a:p>
        </p:txBody>
      </p:sp>
      <p:pic>
        <p:nvPicPr>
          <p:cNvPr id="28" name="Picture 27" descr="logoNw">
            <a:extLst>
              <a:ext uri="{FF2B5EF4-FFF2-40B4-BE49-F238E27FC236}">
                <a16:creationId xmlns:a16="http://schemas.microsoft.com/office/drawing/2014/main" id="{573F35DB-B3EE-4D30-B8BE-63F54356435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054467" y="2883670"/>
            <a:ext cx="719255" cy="749558"/>
          </a:xfrm>
          <a:prstGeom prst="rect">
            <a:avLst/>
          </a:prstGeom>
          <a:noFill/>
          <a:ln>
            <a:noFill/>
          </a:ln>
        </p:spPr>
      </p:pic>
      <p:graphicFrame>
        <p:nvGraphicFramePr>
          <p:cNvPr id="2" name="Object 1">
            <a:extLst>
              <a:ext uri="{FF2B5EF4-FFF2-40B4-BE49-F238E27FC236}">
                <a16:creationId xmlns:a16="http://schemas.microsoft.com/office/drawing/2014/main" id="{7F1DA048-EE86-4909-8FB8-8C152F549DE6}"/>
              </a:ext>
            </a:extLst>
          </p:cNvPr>
          <p:cNvGraphicFramePr>
            <a:graphicFrameLocks noChangeAspect="1"/>
          </p:cNvGraphicFramePr>
          <p:nvPr>
            <p:extLst>
              <p:ext uri="{D42A27DB-BD31-4B8C-83A1-F6EECF244321}">
                <p14:modId xmlns:p14="http://schemas.microsoft.com/office/powerpoint/2010/main" val="551506389"/>
              </p:ext>
            </p:extLst>
          </p:nvPr>
        </p:nvGraphicFramePr>
        <p:xfrm>
          <a:off x="11229278" y="2894567"/>
          <a:ext cx="719254" cy="749557"/>
        </p:xfrm>
        <a:graphic>
          <a:graphicData uri="http://schemas.openxmlformats.org/presentationml/2006/ole">
            <mc:AlternateContent xmlns:mc="http://schemas.openxmlformats.org/markup-compatibility/2006">
              <mc:Choice xmlns:v="urn:schemas-microsoft-com:vml" Requires="v">
                <p:oleObj spid="_x0000_s1026" r:id="rId5" imgW="942857" imgH="914286" progId="">
                  <p:embed/>
                </p:oleObj>
              </mc:Choice>
              <mc:Fallback>
                <p:oleObj r:id="rId5" imgW="942857" imgH="914286" progId="">
                  <p:embed/>
                  <p:pic>
                    <p:nvPicPr>
                      <p:cNvPr id="2" name="Object 1">
                        <a:extLst>
                          <a:ext uri="{FF2B5EF4-FFF2-40B4-BE49-F238E27FC236}">
                            <a16:creationId xmlns:a16="http://schemas.microsoft.com/office/drawing/2014/main" id="{7F1DA048-EE86-4909-8FB8-8C152F549D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29278" y="2894567"/>
                        <a:ext cx="719254" cy="749557"/>
                      </a:xfrm>
                      <a:prstGeom prst="rect">
                        <a:avLst/>
                      </a:prstGeom>
                      <a:noFill/>
                    </p:spPr>
                  </p:pic>
                </p:oleObj>
              </mc:Fallback>
            </mc:AlternateContent>
          </a:graphicData>
        </a:graphic>
      </p:graphicFrame>
      <p:sp>
        <p:nvSpPr>
          <p:cNvPr id="29" name="Text Placeholder 2050">
            <a:extLst>
              <a:ext uri="{FF2B5EF4-FFF2-40B4-BE49-F238E27FC236}">
                <a16:creationId xmlns:a16="http://schemas.microsoft.com/office/drawing/2014/main" id="{BE8FDEF3-9FC2-411C-A9CD-296A02B1026D}"/>
              </a:ext>
            </a:extLst>
          </p:cNvPr>
          <p:cNvSpPr txBox="1">
            <a:spLocks/>
          </p:cNvSpPr>
          <p:nvPr/>
        </p:nvSpPr>
        <p:spPr>
          <a:xfrm>
            <a:off x="7739062" y="3822500"/>
            <a:ext cx="6156960" cy="4944274"/>
          </a:xfrm>
          <a:prstGeom prst="rect">
            <a:avLst/>
          </a:prstGeom>
        </p:spPr>
        <p:txBody>
          <a:bodyPr vert="horz" lIns="0" tIns="0" rIns="0" bIns="0" rtlCol="0">
            <a:noAutofit/>
          </a:bodyPr>
          <a:lstStyle>
            <a:lvl1pPr marL="0" indent="0" algn="l" defTabSz="914400" rtl="0" eaLnBrk="1" latinLnBrk="0" hangingPunct="1">
              <a:lnSpc>
                <a:spcPct val="100000"/>
              </a:lnSpc>
              <a:spcBef>
                <a:spcPts val="600"/>
              </a:spcBef>
              <a:buFont typeface="Arial" panose="020B0604020202020204" pitchFamily="34" charset="0"/>
              <a:buNone/>
              <a:defRPr sz="1300" b="1" kern="1200">
                <a:solidFill>
                  <a:srgbClr val="008790"/>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300"/>
              </a:spcBef>
              <a:buFont typeface="Arial" panose="020B0604020202020204" pitchFamily="34" charset="0"/>
              <a:buNone/>
              <a:defRPr sz="1000" b="1" kern="1200">
                <a:solidFill>
                  <a:schemeClr val="tx1"/>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00000"/>
              </a:lnSpc>
              <a:spcBef>
                <a:spcPts val="3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3pPr>
            <a:lvl4pPr marL="173736" indent="-173736" algn="l" defTabSz="914400" rtl="0" eaLnBrk="1" latinLnBrk="0" hangingPunct="1">
              <a:lnSpc>
                <a:spcPct val="100000"/>
              </a:lnSpc>
              <a:spcBef>
                <a:spcPts val="200"/>
              </a:spcBef>
              <a:buClr>
                <a:srgbClr val="E31836"/>
              </a:buClr>
              <a:buSzPct val="85000"/>
              <a:buFont typeface="Wingdings 2" panose="05020102010507070707" pitchFamily="18" charset="2"/>
              <a:buChar char=""/>
              <a:defRPr sz="1000" kern="1200">
                <a:solidFill>
                  <a:schemeClr val="tx1"/>
                </a:solidFill>
                <a:latin typeface="Arial" panose="020B0604020202020204" pitchFamily="34" charset="0"/>
                <a:ea typeface="+mn-ea"/>
                <a:cs typeface="Arial" panose="020B0604020202020204" pitchFamily="34" charset="0"/>
              </a:defRPr>
            </a:lvl4pPr>
            <a:lvl5pPr marL="292608" indent="-118872" algn="l" defTabSz="914400" rtl="0" eaLnBrk="1" latinLnBrk="0" hangingPunct="1">
              <a:lnSpc>
                <a:spcPct val="100000"/>
              </a:lnSpc>
              <a:spcBef>
                <a:spcPts val="200"/>
              </a:spcBef>
              <a:buClr>
                <a:srgbClr val="E31836"/>
              </a:buClr>
              <a:buSzPct val="90000"/>
              <a:buFont typeface="Wingdings 2" panose="05020102010507070707" pitchFamily="18" charset="2"/>
              <a:buChar char="º"/>
              <a:defRPr sz="9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lnSpc>
                <a:spcPct val="100000"/>
              </a:lnSpc>
              <a:spcBef>
                <a:spcPts val="200"/>
              </a:spcBef>
              <a:buClr>
                <a:srgbClr val="E31836"/>
              </a:buClr>
              <a:buFont typeface="Arial" panose="020B0604020202020204" pitchFamily="34" charset="0"/>
              <a:buChar char="●"/>
              <a:defRPr sz="8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lnSpc>
                <a:spcPct val="100000"/>
              </a:lnSpc>
              <a:spcBef>
                <a:spcPts val="600"/>
              </a:spcBef>
              <a:buFont typeface="Arial" panose="020B0604020202020204" pitchFamily="34" charset="0"/>
              <a:buNone/>
              <a:defRPr sz="10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dirty="0"/>
              <a:t>Flow Diagram</a:t>
            </a:r>
          </a:p>
          <a:p>
            <a:pPr fontAlgn="auto">
              <a:spcAft>
                <a:spcPts val="0"/>
              </a:spcAft>
            </a:pPr>
            <a:endParaRPr lang="en-US" dirty="0"/>
          </a:p>
        </p:txBody>
      </p:sp>
      <p:pic>
        <p:nvPicPr>
          <p:cNvPr id="50" name="Picture 49">
            <a:extLst>
              <a:ext uri="{FF2B5EF4-FFF2-40B4-BE49-F238E27FC236}">
                <a16:creationId xmlns:a16="http://schemas.microsoft.com/office/drawing/2014/main" id="{CB7F7C19-407E-4C9C-B51E-21E1A7463E57}"/>
              </a:ext>
            </a:extLst>
          </p:cNvPr>
          <p:cNvPicPr>
            <a:picLocks noChangeAspect="1"/>
          </p:cNvPicPr>
          <p:nvPr/>
        </p:nvPicPr>
        <p:blipFill rotWithShape="1">
          <a:blip r:embed="rId7">
            <a:extLst>
              <a:ext uri="{28A0092B-C50C-407E-A947-70E740481C1C}">
                <a14:useLocalDpi xmlns:a14="http://schemas.microsoft.com/office/drawing/2010/main" val="0"/>
              </a:ext>
            </a:extLst>
          </a:blip>
          <a:srcRect l="8075" t="10775" r="2545" b="61843"/>
          <a:stretch/>
        </p:blipFill>
        <p:spPr>
          <a:xfrm>
            <a:off x="7639693" y="4224691"/>
            <a:ext cx="6355699" cy="36913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9B469E0-5844-47AC-B49B-288A965842B2}"/>
              </a:ext>
            </a:extLst>
          </p:cNvPr>
          <p:cNvSpPr>
            <a:spLocks noGrp="1"/>
          </p:cNvSpPr>
          <p:nvPr>
            <p:ph type="body" sz="quarter" idx="18"/>
          </p:nvPr>
        </p:nvSpPr>
        <p:spPr/>
        <p:txBody>
          <a:bodyPr/>
          <a:lstStyle/>
          <a:p>
            <a:endParaRPr lang="en-US" dirty="0"/>
          </a:p>
        </p:txBody>
      </p:sp>
      <p:sp>
        <p:nvSpPr>
          <p:cNvPr id="9" name="Text Placeholder 8">
            <a:extLst>
              <a:ext uri="{FF2B5EF4-FFF2-40B4-BE49-F238E27FC236}">
                <a16:creationId xmlns:a16="http://schemas.microsoft.com/office/drawing/2014/main" id="{B820B2F3-CE5B-430C-85E9-E2A873D03ABB}"/>
              </a:ext>
            </a:extLst>
          </p:cNvPr>
          <p:cNvSpPr>
            <a:spLocks noGrp="1"/>
          </p:cNvSpPr>
          <p:nvPr>
            <p:ph type="body" sz="quarter" idx="19"/>
          </p:nvPr>
        </p:nvSpPr>
        <p:spPr/>
        <p:txBody>
          <a:bodyPr/>
          <a:lstStyle/>
          <a:p>
            <a:endParaRPr lang="en-US" dirty="0"/>
          </a:p>
        </p:txBody>
      </p:sp>
      <p:sp>
        <p:nvSpPr>
          <p:cNvPr id="10" name="Title 9">
            <a:extLst>
              <a:ext uri="{FF2B5EF4-FFF2-40B4-BE49-F238E27FC236}">
                <a16:creationId xmlns:a16="http://schemas.microsoft.com/office/drawing/2014/main" id="{BBD018CE-7842-4C17-9F51-076ED34EC75D}"/>
              </a:ext>
            </a:extLst>
          </p:cNvPr>
          <p:cNvSpPr>
            <a:spLocks noGrp="1"/>
          </p:cNvSpPr>
          <p:nvPr>
            <p:ph type="title"/>
          </p:nvPr>
        </p:nvSpPr>
        <p:spPr/>
        <p:txBody>
          <a:bodyPr/>
          <a:lstStyle/>
          <a:p>
            <a:endParaRPr lang="en-US" dirty="0"/>
          </a:p>
        </p:txBody>
      </p:sp>
      <p:sp>
        <p:nvSpPr>
          <p:cNvPr id="13" name="Text Placeholder 1">
            <a:extLst>
              <a:ext uri="{FF2B5EF4-FFF2-40B4-BE49-F238E27FC236}">
                <a16:creationId xmlns:a16="http://schemas.microsoft.com/office/drawing/2014/main" id="{E89F22FB-F8EB-4FE6-AB87-4AC1026F6D41}"/>
              </a:ext>
            </a:extLst>
          </p:cNvPr>
          <p:cNvSpPr>
            <a:spLocks noGrp="1"/>
          </p:cNvSpPr>
          <p:nvPr>
            <p:ph type="body" sz="quarter" idx="10"/>
          </p:nvPr>
        </p:nvSpPr>
        <p:spPr>
          <a:xfrm>
            <a:off x="3200766" y="6635918"/>
            <a:ext cx="8243887" cy="3672575"/>
          </a:xfrm>
        </p:spPr>
        <p:txBody>
          <a:bodyPr/>
          <a:lstStyle/>
          <a:p>
            <a:pPr lvl="1">
              <a:spcAft>
                <a:spcPts val="300"/>
              </a:spcAft>
              <a:defRPr/>
            </a:pPr>
            <a:r>
              <a:rPr lang="en-US" dirty="0"/>
              <a:t>Instructions for using this template:</a:t>
            </a:r>
          </a:p>
          <a:p>
            <a:pPr marL="233363" lvl="1" indent="-233363">
              <a:spcAft>
                <a:spcPts val="300"/>
              </a:spcAft>
              <a:buFont typeface="Arial" pitchFamily="34" charset="0"/>
              <a:buChar char="•"/>
              <a:defRPr/>
            </a:pPr>
            <a:r>
              <a:rPr lang="en-US" b="0" dirty="0"/>
              <a:t>If known, please add poster number to poster (note that this may be different from abstract number)</a:t>
            </a:r>
          </a:p>
          <a:p>
            <a:pPr marL="233363" lvl="1" indent="-233363">
              <a:spcAft>
                <a:spcPts val="300"/>
              </a:spcAft>
              <a:buFont typeface="Arial" pitchFamily="34" charset="0"/>
              <a:buChar char="•"/>
              <a:tabLst>
                <a:tab pos="7494588" algn="l"/>
              </a:tabLst>
              <a:defRPr/>
            </a:pPr>
            <a:r>
              <a:rPr lang="en-US" b="0" dirty="0"/>
              <a:t>Please underline presenting author if desired</a:t>
            </a:r>
          </a:p>
          <a:p>
            <a:pPr marL="233363" lvl="1" indent="-233363">
              <a:spcAft>
                <a:spcPts val="300"/>
              </a:spcAft>
              <a:buFont typeface="Arial" pitchFamily="34" charset="0"/>
              <a:buChar char="•"/>
              <a:defRPr/>
            </a:pPr>
            <a:r>
              <a:rPr lang="en-US" b="0" dirty="0"/>
              <a:t>Text and items are designed to stay within the preset columns; press Alt + F9 to see gridlines for the columns (the gridlines won’t be printed; press Alt + F9 again to hide)</a:t>
            </a:r>
          </a:p>
          <a:p>
            <a:pPr marL="233363" lvl="1" indent="-233363">
              <a:spcAft>
                <a:spcPts val="300"/>
              </a:spcAft>
              <a:buFont typeface="Arial" pitchFamily="34" charset="0"/>
              <a:buChar char="•"/>
              <a:defRPr/>
            </a:pPr>
            <a:r>
              <a:rPr lang="en-US" b="0" dirty="0"/>
              <a:t>The printable poster area is indicated by the black border</a:t>
            </a:r>
          </a:p>
          <a:p>
            <a:pPr marL="233363" lvl="1" indent="-233363">
              <a:spcAft>
                <a:spcPts val="300"/>
              </a:spcAft>
              <a:buFont typeface="Arial" pitchFamily="34" charset="0"/>
              <a:buChar char="•"/>
              <a:defRPr/>
            </a:pPr>
            <a:r>
              <a:rPr lang="en-US" b="0" dirty="0"/>
              <a:t>Ideal font sizes are listed; recommended that font size be decreased no more than 2 pt from sizes shown, if needed (keep consistent throughout entire poster)</a:t>
            </a:r>
          </a:p>
          <a:p>
            <a:pPr marL="233363" lvl="1" indent="-233363">
              <a:spcAft>
                <a:spcPts val="300"/>
              </a:spcAft>
              <a:buFont typeface="Arial" pitchFamily="34" charset="0"/>
              <a:buChar char="•"/>
              <a:defRPr/>
            </a:pPr>
            <a:r>
              <a:rPr lang="en-US" b="0" dirty="0"/>
              <a:t>When pasting text into poster, paste into an existing template text box and select the “keep text only” button</a:t>
            </a:r>
          </a:p>
          <a:p>
            <a:pPr marL="233363" lvl="1" indent="-233363">
              <a:spcAft>
                <a:spcPts val="300"/>
              </a:spcAft>
              <a:buFont typeface="Arial" pitchFamily="34" charset="0"/>
              <a:buChar char="•"/>
              <a:defRPr/>
            </a:pPr>
            <a:r>
              <a:rPr lang="en-US" b="0" dirty="0"/>
              <a:t>If additional heading or body text boxes or figure/table borders are needed, copy and paste an existing text box or border from the template to duplicate and maintain correct width</a:t>
            </a:r>
          </a:p>
          <a:p>
            <a:pPr marL="233363" lvl="1" indent="-233363">
              <a:spcAft>
                <a:spcPts val="300"/>
              </a:spcAft>
              <a:buFont typeface="Arial" pitchFamily="34" charset="0"/>
              <a:buChar char="•"/>
              <a:defRPr/>
            </a:pPr>
            <a:r>
              <a:rPr lang="en-US" b="0" dirty="0"/>
              <a:t>Zoom poster to 400% to see the actual print size</a:t>
            </a:r>
          </a:p>
          <a:p>
            <a:pPr marL="233363" lvl="1" indent="-233363">
              <a:spcAft>
                <a:spcPts val="300"/>
              </a:spcAft>
              <a:buFont typeface="Arial" pitchFamily="34" charset="0"/>
              <a:buChar char="•"/>
              <a:defRPr/>
            </a:pPr>
            <a:r>
              <a:rPr lang="en-US" b="0" dirty="0"/>
              <a:t>Colors for the template (to use in charts) are preset as part of the design theme</a:t>
            </a:r>
          </a:p>
          <a:p>
            <a:pPr marL="233363" lvl="1" indent="-233363">
              <a:spcAft>
                <a:spcPts val="300"/>
              </a:spcAft>
              <a:buFont typeface="Arial" pitchFamily="34" charset="0"/>
              <a:buChar char="•"/>
              <a:defRPr/>
            </a:pPr>
            <a:r>
              <a:rPr lang="en-US" b="0" dirty="0"/>
              <a:t>Include editable charts/tables when possible rather than pictures (select “keep source data” when pasting from another source; charts may also be created within this template)</a:t>
            </a:r>
          </a:p>
          <a:p>
            <a:pPr marL="233363" lvl="1" indent="-233363">
              <a:spcAft>
                <a:spcPts val="300"/>
              </a:spcAft>
              <a:buFont typeface="Arial" pitchFamily="34" charset="0"/>
              <a:buChar char="•"/>
              <a:defRPr/>
            </a:pPr>
            <a:r>
              <a:rPr lang="en-US" b="0" dirty="0"/>
              <a:t>References should be in the following format. If &gt;6 authors, list the first 3 followed by et al:</a:t>
            </a:r>
          </a:p>
          <a:p>
            <a:pPr marL="365760" lvl="1">
              <a:spcAft>
                <a:spcPts val="300"/>
              </a:spcAft>
              <a:defRPr/>
            </a:pPr>
            <a:r>
              <a:rPr lang="en-US" b="0" dirty="0"/>
              <a:t>Castellino S, Moss L, Wagner D, et al. Metabolism, excretion, and mass balance of the HIV-1 integrase inhibitor dolutegravir in humans. </a:t>
            </a:r>
            <a:r>
              <a:rPr lang="en-US" b="0" i="1" dirty="0"/>
              <a:t>Antimicrob Agents Chemother.</a:t>
            </a:r>
            <a:r>
              <a:rPr lang="en-US" b="0" dirty="0"/>
              <a:t> 2013;57(8):3536-3546.</a:t>
            </a:r>
          </a:p>
          <a:p>
            <a:pPr marL="365760" lvl="1">
              <a:spcAft>
                <a:spcPts val="300"/>
              </a:spcAft>
              <a:defRPr/>
            </a:pPr>
            <a:r>
              <a:rPr lang="en-US" b="0" dirty="0"/>
              <a:t>Walmsley S, Antela A, Clumeck N, et al. Dolutegravir (DTG; S/GSK1349572) plus abacavir/lamivudine once daily statistically superior to tenofovir/emtricitabine/efavirenz: 48-week results from SINGLE (ING114467). Abstract H-556b. Presented at: 52nd Interscience Conference on Antimicrobial Agents and Chemotherapy; September 9-12, 2012; San Francisco, CA.</a:t>
            </a:r>
          </a:p>
          <a:p>
            <a:pPr marL="233363" lvl="1" indent="-233363">
              <a:spcAft>
                <a:spcPts val="300"/>
              </a:spcAft>
              <a:buFont typeface="Arial" pitchFamily="34" charset="0"/>
              <a:buChar char="•"/>
              <a:defRPr/>
            </a:pPr>
            <a:endParaRPr lang="en-US" b="0" dirty="0"/>
          </a:p>
          <a:p>
            <a:pPr lvl="1">
              <a:spcAft>
                <a:spcPts val="300"/>
              </a:spcAft>
              <a:defRPr/>
            </a:pPr>
            <a:r>
              <a:rPr lang="en-US" dirty="0"/>
              <a:t>Instructions for making changes to drafts during author review process:</a:t>
            </a:r>
          </a:p>
          <a:p>
            <a:pPr marL="233363" lvl="1" indent="-233363">
              <a:spcAft>
                <a:spcPts val="300"/>
              </a:spcAft>
              <a:buFont typeface="Arial" pitchFamily="34" charset="0"/>
              <a:buChar char="•"/>
              <a:defRPr/>
            </a:pPr>
            <a:r>
              <a:rPr lang="en-US" b="0" dirty="0"/>
              <a:t>Indicate all text changes using red font for the new copy</a:t>
            </a:r>
          </a:p>
          <a:p>
            <a:pPr marL="233363" lvl="1" indent="-233363">
              <a:spcAft>
                <a:spcPts val="300"/>
              </a:spcAft>
              <a:buFont typeface="Arial" pitchFamily="34" charset="0"/>
              <a:buChar char="•"/>
              <a:defRPr/>
            </a:pPr>
            <a:r>
              <a:rPr lang="en-US" b="0" dirty="0"/>
              <a:t>Add comments, queries, and suggestions in comment boxes located beside the relevant content or area</a:t>
            </a:r>
          </a:p>
          <a:p>
            <a:pPr marL="233363" lvl="1" indent="-233363">
              <a:spcAft>
                <a:spcPts val="300"/>
              </a:spcAft>
              <a:buFont typeface="Arial" pitchFamily="34" charset="0"/>
              <a:buChar char="•"/>
              <a:defRPr/>
            </a:pPr>
            <a:r>
              <a:rPr lang="en-US" b="0" dirty="0"/>
              <a:t>If a figure, table, or graphic is revised or replaced and cannot be indicated by red text, add a comment box to describe the revision</a:t>
            </a:r>
          </a:p>
          <a:p>
            <a:pPr marL="233363" lvl="1" indent="-233363">
              <a:spcAft>
                <a:spcPts val="300"/>
              </a:spcAft>
              <a:buFont typeface="Arial" pitchFamily="34" charset="0"/>
              <a:buChar char="•"/>
              <a:defRPr/>
            </a:pPr>
            <a:endParaRPr lang="en-US" b="0" dirty="0"/>
          </a:p>
          <a:p>
            <a:pPr marL="233363" lvl="1" indent="-233363">
              <a:spcAft>
                <a:spcPts val="300"/>
              </a:spcAft>
              <a:buFont typeface="Arial" pitchFamily="34" charset="0"/>
              <a:buChar char="•"/>
              <a:defRPr/>
            </a:pPr>
            <a:endParaRPr lang="en-US" b="0" dirty="0"/>
          </a:p>
        </p:txBody>
      </p:sp>
    </p:spTree>
    <p:extLst>
      <p:ext uri="{BB962C8B-B14F-4D97-AF65-F5344CB8AC3E}">
        <p14:creationId xmlns:p14="http://schemas.microsoft.com/office/powerpoint/2010/main" val="3376531783"/>
      </p:ext>
    </p:extLst>
  </p:cSld>
  <p:clrMapOvr>
    <a:masterClrMapping/>
  </p:clrMapOvr>
</p:sld>
</file>

<file path=ppt/theme/theme1.xml><?xml version="1.0" encoding="utf-8"?>
<a:theme xmlns:a="http://schemas.openxmlformats.org/drawingml/2006/main" name="Custom Design">
  <a:themeElements>
    <a:clrScheme name="ViiV Corporate Colors">
      <a:dk1>
        <a:srgbClr val="000000"/>
      </a:dk1>
      <a:lt1>
        <a:srgbClr val="FFFFFF"/>
      </a:lt1>
      <a:dk2>
        <a:srgbClr val="A30234"/>
      </a:dk2>
      <a:lt2>
        <a:srgbClr val="808080"/>
      </a:lt2>
      <a:accent1>
        <a:srgbClr val="E31836"/>
      </a:accent1>
      <a:accent2>
        <a:srgbClr val="008790"/>
      </a:accent2>
      <a:accent3>
        <a:srgbClr val="808080"/>
      </a:accent3>
      <a:accent4>
        <a:srgbClr val="FFCC00"/>
      </a:accent4>
      <a:accent5>
        <a:srgbClr val="0098DB"/>
      </a:accent5>
      <a:accent6>
        <a:srgbClr val="A50021"/>
      </a:accent6>
      <a:hlink>
        <a:srgbClr val="0000FF"/>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100" dirty="0">
            <a:solidFill>
              <a:schemeClr val="tx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6B64A45745F64D83352EF24082A25C" ma:contentTypeVersion="11" ma:contentTypeDescription="Create a new document." ma:contentTypeScope="" ma:versionID="b875fe78216cbd2fe4749d86eea40e96">
  <xsd:schema xmlns:xsd="http://www.w3.org/2001/XMLSchema" xmlns:xs="http://www.w3.org/2001/XMLSchema" xmlns:p="http://schemas.microsoft.com/office/2006/metadata/properties" xmlns:ns2="da73d508-1714-41dd-b774-32757e63854a" xmlns:ns3="1aa800a3-308f-437d-8b1d-ae8e1bd86065" targetNamespace="http://schemas.microsoft.com/office/2006/metadata/properties" ma:root="true" ma:fieldsID="2d798ac725d06809c6bd0505d76078e8" ns2:_="" ns3:_="">
    <xsd:import namespace="da73d508-1714-41dd-b774-32757e63854a"/>
    <xsd:import namespace="1aa800a3-308f-437d-8b1d-ae8e1bd8606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73d508-1714-41dd-b774-32757e6385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800a3-308f-437d-8b1d-ae8e1bd860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959983-7C1E-43AA-82A9-A12AB5110083}"/>
</file>

<file path=customXml/itemProps2.xml><?xml version="1.0" encoding="utf-8"?>
<ds:datastoreItem xmlns:ds="http://schemas.openxmlformats.org/officeDocument/2006/customXml" ds:itemID="{B1E462FA-D112-4E21-91BD-933350DC6A71}"/>
</file>

<file path=customXml/itemProps3.xml><?xml version="1.0" encoding="utf-8"?>
<ds:datastoreItem xmlns:ds="http://schemas.openxmlformats.org/officeDocument/2006/customXml" ds:itemID="{4B24A095-09BD-450F-B2BE-67E0C61C8698}"/>
</file>

<file path=docProps/app.xml><?xml version="1.0" encoding="utf-8"?>
<Properties xmlns="http://schemas.openxmlformats.org/officeDocument/2006/extended-properties" xmlns:vt="http://schemas.openxmlformats.org/officeDocument/2006/docPropsVTypes">
  <Template>blank</Template>
  <TotalTime>4406</TotalTime>
  <Words>1364</Words>
  <Application>Microsoft Office PowerPoint</Application>
  <PresentationFormat>Custom</PresentationFormat>
  <Paragraphs>100</Paragraphs>
  <Slides>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2</vt:i4>
      </vt:variant>
    </vt:vector>
  </HeadingPairs>
  <TitlesOfParts>
    <vt:vector size="7" baseType="lpstr">
      <vt:lpstr>Arial</vt:lpstr>
      <vt:lpstr>Calibri</vt:lpstr>
      <vt:lpstr>Webdings</vt:lpstr>
      <vt:lpstr>Wingdings 2</vt:lpstr>
      <vt:lpstr>Custom Design</vt:lpstr>
      <vt:lpstr>Implementation of HIV Self Testing in the Emergency Medicine Division, Kingston, Jamaica: A Demonstration Project Protocol</vt:lpstr>
      <vt:lpstr>PowerPoint Presentation</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lbarnes;Dr Geoffrey Barrow</dc:creator>
  <cp:lastModifiedBy>geoffrey Barrow</cp:lastModifiedBy>
  <cp:revision>492</cp:revision>
  <cp:lastPrinted>2015-09-03T18:01:37Z</cp:lastPrinted>
  <dcterms:created xsi:type="dcterms:W3CDTF">2012-06-27T15:53:13Z</dcterms:created>
  <dcterms:modified xsi:type="dcterms:W3CDTF">2019-06-10T13:24:07Z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0x010100C56B64A45745F64D83352EF24082A25C</vt:lpwstr>
  </property>
</Properties>
</file>